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removePersonalInfoOnSave="1" saveSubsetFonts="1">
  <p:sldMasterIdLst>
    <p:sldMasterId id="2147483652" r:id="rId1"/>
  </p:sldMasterIdLst>
  <p:notesMasterIdLst>
    <p:notesMasterId r:id="rId14"/>
  </p:notesMasterIdLst>
  <p:handoutMasterIdLst>
    <p:handoutMasterId r:id="rId15"/>
  </p:handoutMasterIdLst>
  <p:sldIdLst>
    <p:sldId id="535" r:id="rId2"/>
    <p:sldId id="548" r:id="rId3"/>
    <p:sldId id="541" r:id="rId4"/>
    <p:sldId id="543" r:id="rId5"/>
    <p:sldId id="542" r:id="rId6"/>
    <p:sldId id="544" r:id="rId7"/>
    <p:sldId id="545" r:id="rId8"/>
    <p:sldId id="546" r:id="rId9"/>
    <p:sldId id="540" r:id="rId10"/>
    <p:sldId id="539" r:id="rId11"/>
    <p:sldId id="547" r:id="rId12"/>
    <p:sldId id="537" r:id="rId13"/>
  </p:sldIdLst>
  <p:sldSz cx="9144000" cy="6858000" type="screen4x3"/>
  <p:notesSz cx="6805613" cy="9939338"/>
  <p:defaultTextStyle>
    <a:defPPr>
      <a:defRPr lang="ja-JP"/>
    </a:defPPr>
    <a:lvl1pPr algn="ctr" rtl="0" fontAlgn="ctr">
      <a:spcBef>
        <a:spcPct val="0"/>
      </a:spcBef>
      <a:spcAft>
        <a:spcPct val="0"/>
      </a:spcAft>
      <a:defRPr kumimoji="1" kern="1200">
        <a:solidFill>
          <a:srgbClr val="000000"/>
        </a:solidFill>
        <a:latin typeface="ＭＳ Ｐゴシック" panose="020B0600070205080204" pitchFamily="50" charset="-128"/>
        <a:ea typeface="ＭＳ Ｐゴシック" panose="020B0600070205080204" pitchFamily="50" charset="-128"/>
        <a:cs typeface="+mn-cs"/>
      </a:defRPr>
    </a:lvl1pPr>
    <a:lvl2pPr marL="457200" algn="ctr" rtl="0" fontAlgn="ctr">
      <a:spcBef>
        <a:spcPct val="0"/>
      </a:spcBef>
      <a:spcAft>
        <a:spcPct val="0"/>
      </a:spcAft>
      <a:defRPr kumimoji="1" kern="1200">
        <a:solidFill>
          <a:srgbClr val="000000"/>
        </a:solidFill>
        <a:latin typeface="ＭＳ Ｐゴシック" panose="020B0600070205080204" pitchFamily="50" charset="-128"/>
        <a:ea typeface="ＭＳ Ｐゴシック" panose="020B0600070205080204" pitchFamily="50" charset="-128"/>
        <a:cs typeface="+mn-cs"/>
      </a:defRPr>
    </a:lvl2pPr>
    <a:lvl3pPr marL="914400" algn="ctr" rtl="0" fontAlgn="ctr">
      <a:spcBef>
        <a:spcPct val="0"/>
      </a:spcBef>
      <a:spcAft>
        <a:spcPct val="0"/>
      </a:spcAft>
      <a:defRPr kumimoji="1" kern="1200">
        <a:solidFill>
          <a:srgbClr val="000000"/>
        </a:solidFill>
        <a:latin typeface="ＭＳ Ｐゴシック" panose="020B0600070205080204" pitchFamily="50" charset="-128"/>
        <a:ea typeface="ＭＳ Ｐゴシック" panose="020B0600070205080204" pitchFamily="50" charset="-128"/>
        <a:cs typeface="+mn-cs"/>
      </a:defRPr>
    </a:lvl3pPr>
    <a:lvl4pPr marL="1371600" algn="ctr" rtl="0" fontAlgn="ctr">
      <a:spcBef>
        <a:spcPct val="0"/>
      </a:spcBef>
      <a:spcAft>
        <a:spcPct val="0"/>
      </a:spcAft>
      <a:defRPr kumimoji="1" kern="1200">
        <a:solidFill>
          <a:srgbClr val="000000"/>
        </a:solidFill>
        <a:latin typeface="ＭＳ Ｐゴシック" panose="020B0600070205080204" pitchFamily="50" charset="-128"/>
        <a:ea typeface="ＭＳ Ｐゴシック" panose="020B0600070205080204" pitchFamily="50" charset="-128"/>
        <a:cs typeface="+mn-cs"/>
      </a:defRPr>
    </a:lvl4pPr>
    <a:lvl5pPr marL="1828800" algn="ctr" rtl="0" fontAlgn="ctr">
      <a:spcBef>
        <a:spcPct val="0"/>
      </a:spcBef>
      <a:spcAft>
        <a:spcPct val="0"/>
      </a:spcAft>
      <a:defRPr kumimoji="1" kern="1200">
        <a:solidFill>
          <a:srgbClr val="000000"/>
        </a:solidFill>
        <a:latin typeface="ＭＳ Ｐゴシック" panose="020B0600070205080204" pitchFamily="50" charset="-128"/>
        <a:ea typeface="ＭＳ Ｐゴシック" panose="020B0600070205080204" pitchFamily="50" charset="-128"/>
        <a:cs typeface="+mn-cs"/>
      </a:defRPr>
    </a:lvl5pPr>
    <a:lvl6pPr marL="2286000" algn="l" defTabSz="914400" rtl="0" eaLnBrk="1" latinLnBrk="0" hangingPunct="1">
      <a:defRPr kumimoji="1" kern="1200">
        <a:solidFill>
          <a:srgbClr val="000000"/>
        </a:solidFill>
        <a:latin typeface="ＭＳ Ｐゴシック" panose="020B0600070205080204" pitchFamily="50" charset="-128"/>
        <a:ea typeface="ＭＳ Ｐゴシック" panose="020B0600070205080204" pitchFamily="50" charset="-128"/>
        <a:cs typeface="+mn-cs"/>
      </a:defRPr>
    </a:lvl6pPr>
    <a:lvl7pPr marL="2743200" algn="l" defTabSz="914400" rtl="0" eaLnBrk="1" latinLnBrk="0" hangingPunct="1">
      <a:defRPr kumimoji="1" kern="1200">
        <a:solidFill>
          <a:srgbClr val="000000"/>
        </a:solidFill>
        <a:latin typeface="ＭＳ Ｐゴシック" panose="020B0600070205080204" pitchFamily="50" charset="-128"/>
        <a:ea typeface="ＭＳ Ｐゴシック" panose="020B0600070205080204" pitchFamily="50" charset="-128"/>
        <a:cs typeface="+mn-cs"/>
      </a:defRPr>
    </a:lvl7pPr>
    <a:lvl8pPr marL="3200400" algn="l" defTabSz="914400" rtl="0" eaLnBrk="1" latinLnBrk="0" hangingPunct="1">
      <a:defRPr kumimoji="1" kern="1200">
        <a:solidFill>
          <a:srgbClr val="000000"/>
        </a:solidFill>
        <a:latin typeface="ＭＳ Ｐゴシック" panose="020B0600070205080204" pitchFamily="50" charset="-128"/>
        <a:ea typeface="ＭＳ Ｐゴシック" panose="020B0600070205080204" pitchFamily="50" charset="-128"/>
        <a:cs typeface="+mn-cs"/>
      </a:defRPr>
    </a:lvl8pPr>
    <a:lvl9pPr marL="3657600" algn="l" defTabSz="914400" rtl="0" eaLnBrk="1" latinLnBrk="0" hangingPunct="1">
      <a:defRPr kumimoji="1" kern="1200">
        <a:solidFill>
          <a:srgbClr val="000000"/>
        </a:solidFill>
        <a:latin typeface="ＭＳ Ｐゴシック" panose="020B0600070205080204" pitchFamily="50" charset="-128"/>
        <a:ea typeface="ＭＳ Ｐゴシック" panose="020B0600070205080204" pitchFamily="50" charset="-128"/>
        <a:cs typeface="+mn-cs"/>
      </a:defRPr>
    </a:lvl9pPr>
  </p:defaultTextStyle>
  <p:extLst>
    <p:ext uri="{EFAFB233-063F-42B5-8137-9DF3F51BA10A}">
      <p15:sldGuideLst xmlns:p15="http://schemas.microsoft.com/office/powerpoint/2012/main">
        <p15:guide id="1" orient="horz" pos="4073">
          <p15:clr>
            <a:srgbClr val="A4A3A4"/>
          </p15:clr>
        </p15:guide>
        <p15:guide id="2" orient="horz" pos="551">
          <p15:clr>
            <a:srgbClr val="A4A3A4"/>
          </p15:clr>
        </p15:guide>
        <p15:guide id="3" pos="5641">
          <p15:clr>
            <a:srgbClr val="A4A3A4"/>
          </p15:clr>
        </p15:guide>
        <p15:guide id="4" pos="122">
          <p15:clr>
            <a:srgbClr val="A4A3A4"/>
          </p15:clr>
        </p15:guide>
        <p15:guide id="5" pos="2880">
          <p15:clr>
            <a:srgbClr val="A4A3A4"/>
          </p15:clr>
        </p15:guide>
      </p15:sldGuideLst>
    </p:ext>
    <p:ext uri="{2D200454-40CA-4A62-9FC3-DE9A4176ACB9}">
      <p15:notesGuideLst xmlns:p15="http://schemas.microsoft.com/office/powerpoint/2012/main">
        <p15:guide id="1" orient="horz" pos="3130">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6ABA"/>
    <a:srgbClr val="1782DB"/>
    <a:srgbClr val="1BA12B"/>
    <a:srgbClr val="8B8807"/>
    <a:srgbClr val="C07000"/>
    <a:srgbClr val="E73440"/>
    <a:srgbClr val="7E7D7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898" autoAdjust="0"/>
    <p:restoredTop sz="97239" autoAdjust="0"/>
  </p:normalViewPr>
  <p:slideViewPr>
    <p:cSldViewPr>
      <p:cViewPr varScale="1">
        <p:scale>
          <a:sx n="113" d="100"/>
          <a:sy n="113" d="100"/>
        </p:scale>
        <p:origin x="384" y="96"/>
      </p:cViewPr>
      <p:guideLst>
        <p:guide orient="horz" pos="4073"/>
        <p:guide orient="horz" pos="551"/>
        <p:guide pos="5641"/>
        <p:guide pos="122"/>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p:cViewPr varScale="1">
        <p:scale>
          <a:sx n="91" d="100"/>
          <a:sy n="91" d="100"/>
        </p:scale>
        <p:origin x="-2808" y="-102"/>
      </p:cViewPr>
      <p:guideLst>
        <p:guide orient="horz" pos="3130"/>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3218" name="Rectangle 2"/>
          <p:cNvSpPr>
            <a:spLocks noGrp="1" noChangeArrowheads="1"/>
          </p:cNvSpPr>
          <p:nvPr>
            <p:ph type="hdr" sz="quarter"/>
          </p:nvPr>
        </p:nvSpPr>
        <p:spPr bwMode="auto">
          <a:xfrm>
            <a:off x="3856038" y="0"/>
            <a:ext cx="294957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lvl1pPr algn="r" defTabSz="922338" fontAlgn="base">
              <a:defRPr sz="1200">
                <a:solidFill>
                  <a:schemeClr val="tx1"/>
                </a:solidFill>
                <a:latin typeface="Arial" panose="020B0604020202020204" pitchFamily="34" charset="0"/>
              </a:defRPr>
            </a:lvl1pPr>
          </a:lstStyle>
          <a:p>
            <a:endParaRPr lang="en-GB" altLang="ja-JP"/>
          </a:p>
        </p:txBody>
      </p:sp>
      <p:sp>
        <p:nvSpPr>
          <p:cNvPr id="393219" name="Rectangle 3"/>
          <p:cNvSpPr>
            <a:spLocks noGrp="1" noChangeArrowheads="1"/>
          </p:cNvSpPr>
          <p:nvPr>
            <p:ph type="dt" sz="quarter" idx="1"/>
          </p:nvPr>
        </p:nvSpPr>
        <p:spPr bwMode="auto">
          <a:xfrm>
            <a:off x="0" y="0"/>
            <a:ext cx="294957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lvl1pPr algn="l" defTabSz="922338" fontAlgn="base">
              <a:defRPr sz="1200">
                <a:solidFill>
                  <a:schemeClr val="tx1"/>
                </a:solidFill>
                <a:latin typeface="Arial" panose="020B0604020202020204" pitchFamily="34" charset="0"/>
              </a:defRPr>
            </a:lvl1pPr>
          </a:lstStyle>
          <a:p>
            <a:endParaRPr lang="en-GB" altLang="ja-JP"/>
          </a:p>
        </p:txBody>
      </p:sp>
      <p:sp>
        <p:nvSpPr>
          <p:cNvPr id="393220" name="Rectangle 4"/>
          <p:cNvSpPr>
            <a:spLocks noGrp="1" noChangeArrowheads="1"/>
          </p:cNvSpPr>
          <p:nvPr>
            <p:ph type="ftr" sz="quarter" idx="2"/>
          </p:nvPr>
        </p:nvSpPr>
        <p:spPr bwMode="auto">
          <a:xfrm>
            <a:off x="0" y="9440863"/>
            <a:ext cx="2949575"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b" anchorCtr="0" compatLnSpc="1">
            <a:prstTxWarp prst="textNoShape">
              <a:avLst/>
            </a:prstTxWarp>
          </a:bodyPr>
          <a:lstStyle>
            <a:lvl1pPr algn="l" defTabSz="922338" fontAlgn="base">
              <a:defRPr sz="1000">
                <a:solidFill>
                  <a:schemeClr val="tx1"/>
                </a:solidFill>
                <a:latin typeface="Arial" panose="020B0604020202020204" pitchFamily="34" charset="0"/>
              </a:defRPr>
            </a:lvl1pPr>
          </a:lstStyle>
          <a:p>
            <a:r>
              <a:rPr lang="en-GB" altLang="ja-JP"/>
              <a:t>Copyright 2010 FUJITSU LIMITED</a:t>
            </a:r>
          </a:p>
        </p:txBody>
      </p:sp>
      <p:sp>
        <p:nvSpPr>
          <p:cNvPr id="393221" name="Rectangle 5"/>
          <p:cNvSpPr>
            <a:spLocks noGrp="1" noChangeArrowheads="1"/>
          </p:cNvSpPr>
          <p:nvPr>
            <p:ph type="sldNum" sz="quarter" idx="3"/>
          </p:nvPr>
        </p:nvSpPr>
        <p:spPr bwMode="auto">
          <a:xfrm>
            <a:off x="3854450" y="9440863"/>
            <a:ext cx="2949575"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220" tIns="46110" rIns="92220" bIns="46110" numCol="1" anchor="b" anchorCtr="0" compatLnSpc="1">
            <a:prstTxWarp prst="textNoShape">
              <a:avLst/>
            </a:prstTxWarp>
          </a:bodyPr>
          <a:lstStyle>
            <a:lvl1pPr algn="r" defTabSz="922338" fontAlgn="base">
              <a:defRPr sz="1000">
                <a:solidFill>
                  <a:schemeClr val="tx1"/>
                </a:solidFill>
                <a:latin typeface="Arial" panose="020B0604020202020204" pitchFamily="34" charset="0"/>
              </a:defRPr>
            </a:lvl1pPr>
          </a:lstStyle>
          <a:p>
            <a:fld id="{B194C4EA-ED69-4BE3-947C-3093BAC16779}" type="slidenum">
              <a:rPr lang="en-GB" altLang="ja-JP"/>
              <a:pPr/>
              <a:t>‹#›</a:t>
            </a:fld>
            <a:endParaRPr lang="en-GB" altLang="ja-JP"/>
          </a:p>
        </p:txBody>
      </p:sp>
      <p:pic>
        <p:nvPicPr>
          <p:cNvPr id="393227" name="Picture 11" descr="SD_INTERNAL USE ONLY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gray">
          <a:xfrm>
            <a:off x="53975" y="53975"/>
            <a:ext cx="1597025" cy="190500"/>
          </a:xfrm>
          <a:prstGeom prst="rect">
            <a:avLst/>
          </a:prstGeom>
          <a:noFill/>
          <a:ln>
            <a:noFill/>
          </a:ln>
          <a:effectLst/>
          <a:extLst>
            <a:ext uri="{909E8E84-426E-40DD-AFC4-6F175D3DCCD1}">
              <a14:hiddenFill xmlns:a14="http://schemas.microsoft.com/office/drawing/2010/main">
                <a:gradFill rotWithShape="1">
                  <a:gsLst>
                    <a:gs pos="0">
                      <a:srgbClr val="FFFFFF"/>
                    </a:gs>
                    <a:gs pos="100000">
                      <a:srgbClr val="C8C8C8"/>
                    </a:gs>
                  </a:gsLst>
                  <a:lin ang="5400000" scaled="1"/>
                </a:gradFill>
              </a14:hiddenFill>
            </a:ext>
            <a:ext uri="{91240B29-F687-4F45-9708-019B960494DF}">
              <a14:hiddenLine xmlns:a14="http://schemas.microsoft.com/office/drawing/2010/main" w="9525" algn="ctr">
                <a:solidFill>
                  <a:srgbClr val="505050"/>
                </a:solidFill>
                <a:miter lim="800000"/>
                <a:headEnd/>
                <a:tailEnd/>
              </a14:hiddenLine>
            </a:ex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pic>
    </p:spTree>
    <p:extLst>
      <p:ext uri="{BB962C8B-B14F-4D97-AF65-F5344CB8AC3E}">
        <p14:creationId xmlns:p14="http://schemas.microsoft.com/office/powerpoint/2010/main" val="384543218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7938" name="Rectangle 2"/>
          <p:cNvSpPr>
            <a:spLocks noGrp="1" noChangeArrowheads="1"/>
          </p:cNvSpPr>
          <p:nvPr>
            <p:ph type="hdr" sz="quarter"/>
          </p:nvPr>
        </p:nvSpPr>
        <p:spPr bwMode="auto">
          <a:xfrm>
            <a:off x="3856038" y="0"/>
            <a:ext cx="294957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lvl1pPr algn="r" defTabSz="922338" fontAlgn="base">
              <a:defRPr sz="1200">
                <a:solidFill>
                  <a:schemeClr val="tx1"/>
                </a:solidFill>
                <a:latin typeface="Arial" panose="020B0604020202020204" pitchFamily="34" charset="0"/>
              </a:defRPr>
            </a:lvl1pPr>
          </a:lstStyle>
          <a:p>
            <a:endParaRPr lang="en-US" altLang="ja-JP"/>
          </a:p>
        </p:txBody>
      </p:sp>
      <p:sp>
        <p:nvSpPr>
          <p:cNvPr id="167939" name="Rectangle 3"/>
          <p:cNvSpPr>
            <a:spLocks noGrp="1" noChangeArrowheads="1"/>
          </p:cNvSpPr>
          <p:nvPr>
            <p:ph type="dt" idx="1"/>
          </p:nvPr>
        </p:nvSpPr>
        <p:spPr bwMode="auto">
          <a:xfrm>
            <a:off x="0" y="0"/>
            <a:ext cx="2949575" cy="49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lvl1pPr algn="l" defTabSz="922338" fontAlgn="base">
              <a:defRPr sz="1200">
                <a:solidFill>
                  <a:schemeClr val="tx1"/>
                </a:solidFill>
                <a:latin typeface="Arial" panose="020B0604020202020204" pitchFamily="34" charset="0"/>
              </a:defRPr>
            </a:lvl1pPr>
          </a:lstStyle>
          <a:p>
            <a:endParaRPr lang="en-US" altLang="ja-JP"/>
          </a:p>
        </p:txBody>
      </p:sp>
      <p:sp>
        <p:nvSpPr>
          <p:cNvPr id="167940" name="Rectangle 4"/>
          <p:cNvSpPr>
            <a:spLocks noGrp="1" noRot="1" noChangeAspect="1" noChangeArrowheads="1" noTextEdit="1"/>
          </p:cNvSpPr>
          <p:nvPr>
            <p:ph type="sldImg" idx="2"/>
          </p:nvPr>
        </p:nvSpPr>
        <p:spPr bwMode="auto">
          <a:xfrm>
            <a:off x="917575" y="744538"/>
            <a:ext cx="4972050" cy="3729037"/>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67941" name="Rectangle 5"/>
          <p:cNvSpPr>
            <a:spLocks noGrp="1" noChangeArrowheads="1"/>
          </p:cNvSpPr>
          <p:nvPr>
            <p:ph type="body" sz="quarter" idx="3"/>
          </p:nvPr>
        </p:nvSpPr>
        <p:spPr bwMode="auto">
          <a:xfrm>
            <a:off x="679450" y="4721225"/>
            <a:ext cx="5446713" cy="447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t" anchorCtr="0" compatLnSpc="1">
            <a:prstTxWarp prst="textNoShape">
              <a:avLst/>
            </a:prstTxWarp>
          </a:bodyPr>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p>
        </p:txBody>
      </p:sp>
      <p:sp>
        <p:nvSpPr>
          <p:cNvPr id="167942" name="Rectangle 6"/>
          <p:cNvSpPr>
            <a:spLocks noGrp="1" noChangeArrowheads="1"/>
          </p:cNvSpPr>
          <p:nvPr>
            <p:ph type="ftr" sz="quarter" idx="4"/>
          </p:nvPr>
        </p:nvSpPr>
        <p:spPr bwMode="auto">
          <a:xfrm>
            <a:off x="0" y="9440863"/>
            <a:ext cx="2949575"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220" tIns="46110" rIns="92220" bIns="46110" numCol="1" anchor="b" anchorCtr="0" compatLnSpc="1">
            <a:prstTxWarp prst="textNoShape">
              <a:avLst/>
            </a:prstTxWarp>
          </a:bodyPr>
          <a:lstStyle>
            <a:lvl1pPr algn="l" defTabSz="922338" fontAlgn="base">
              <a:defRPr sz="1000">
                <a:solidFill>
                  <a:schemeClr val="tx1"/>
                </a:solidFill>
                <a:latin typeface="Arial" panose="020B0604020202020204" pitchFamily="34" charset="0"/>
              </a:defRPr>
            </a:lvl1pPr>
          </a:lstStyle>
          <a:p>
            <a:r>
              <a:rPr lang="en-US" altLang="ja-JP"/>
              <a:t>Copyright 2010 FUJITSU LIMITED</a:t>
            </a:r>
          </a:p>
        </p:txBody>
      </p:sp>
      <p:sp>
        <p:nvSpPr>
          <p:cNvPr id="167943" name="Rectangle 7"/>
          <p:cNvSpPr>
            <a:spLocks noGrp="1" noChangeArrowheads="1"/>
          </p:cNvSpPr>
          <p:nvPr>
            <p:ph type="sldNum" sz="quarter" idx="5"/>
          </p:nvPr>
        </p:nvSpPr>
        <p:spPr bwMode="auto">
          <a:xfrm>
            <a:off x="3854450" y="9440863"/>
            <a:ext cx="2949575" cy="496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2220" tIns="46110" rIns="92220" bIns="46110" numCol="1" anchor="b" anchorCtr="0" compatLnSpc="1">
            <a:prstTxWarp prst="textNoShape">
              <a:avLst/>
            </a:prstTxWarp>
          </a:bodyPr>
          <a:lstStyle>
            <a:lvl1pPr algn="r" defTabSz="922338" fontAlgn="base">
              <a:defRPr sz="1000">
                <a:solidFill>
                  <a:schemeClr val="tx1"/>
                </a:solidFill>
                <a:latin typeface="Arial" panose="020B0604020202020204" pitchFamily="34" charset="0"/>
              </a:defRPr>
            </a:lvl1pPr>
          </a:lstStyle>
          <a:p>
            <a:fld id="{1B785F49-6DD2-4254-9B61-6D5F2EE25C37}" type="slidenum">
              <a:rPr lang="en-US" altLang="ja-JP"/>
              <a:pPr/>
              <a:t>‹#›</a:t>
            </a:fld>
            <a:endParaRPr lang="en-US" altLang="ja-JP"/>
          </a:p>
        </p:txBody>
      </p:sp>
      <p:pic>
        <p:nvPicPr>
          <p:cNvPr id="167949" name="Picture 13" descr="SD_INTERNAL USE ONLY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gray">
          <a:xfrm>
            <a:off x="53975" y="53975"/>
            <a:ext cx="1597025" cy="190500"/>
          </a:xfrm>
          <a:prstGeom prst="rect">
            <a:avLst/>
          </a:prstGeom>
          <a:noFill/>
          <a:ln>
            <a:noFill/>
          </a:ln>
          <a:effectLst/>
          <a:extLst>
            <a:ext uri="{909E8E84-426E-40DD-AFC4-6F175D3DCCD1}">
              <a14:hiddenFill xmlns:a14="http://schemas.microsoft.com/office/drawing/2010/main">
                <a:gradFill rotWithShape="1">
                  <a:gsLst>
                    <a:gs pos="0">
                      <a:srgbClr val="FFFFFF"/>
                    </a:gs>
                    <a:gs pos="100000">
                      <a:srgbClr val="C8C8C8"/>
                    </a:gs>
                  </a:gsLst>
                  <a:lin ang="5400000" scaled="1"/>
                </a:gradFill>
              </a14:hiddenFill>
            </a:ext>
            <a:ext uri="{91240B29-F687-4F45-9708-019B960494DF}">
              <a14:hiddenLine xmlns:a14="http://schemas.microsoft.com/office/drawing/2010/main" w="9525" algn="ctr">
                <a:solidFill>
                  <a:srgbClr val="505050"/>
                </a:solidFill>
                <a:miter lim="800000"/>
                <a:headEnd/>
                <a:tailEnd/>
              </a14:hiddenLine>
            </a:ex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pic>
    </p:spTree>
    <p:extLst>
      <p:ext uri="{BB962C8B-B14F-4D97-AF65-F5344CB8AC3E}">
        <p14:creationId xmlns:p14="http://schemas.microsoft.com/office/powerpoint/2010/main" val="3538847911"/>
      </p:ext>
    </p:extLst>
  </p:cSld>
  <p:clrMap bg1="lt1" tx1="dk1" bg2="lt2" tx2="dk2" accent1="accent1" accent2="accent2" accent3="accent3" accent4="accent4" accent5="accent5" accent6="accent6" hlink="hlink" folHlink="folHlink"/>
  <p:hf hdr="0" dt="0"/>
  <p:notesStyle>
    <a:lvl1pPr algn="l" rtl="0" fontAlgn="base">
      <a:spcBef>
        <a:spcPct val="30000"/>
      </a:spcBef>
      <a:spcAft>
        <a:spcPct val="0"/>
      </a:spcAft>
      <a:defRPr kumimoji="1" sz="1200" kern="1200">
        <a:solidFill>
          <a:schemeClr val="tx1"/>
        </a:solidFill>
        <a:latin typeface="Arial" panose="020B0604020202020204" pitchFamily="34" charset="0"/>
        <a:ea typeface="ＭＳ Ｐゴシック" panose="020B0600070205080204" pitchFamily="50" charset="-128"/>
        <a:cs typeface="+mn-cs"/>
      </a:defRPr>
    </a:lvl1pPr>
    <a:lvl2pPr marL="457200" algn="l" rtl="0" fontAlgn="base">
      <a:spcBef>
        <a:spcPct val="30000"/>
      </a:spcBef>
      <a:spcAft>
        <a:spcPct val="0"/>
      </a:spcAft>
      <a:defRPr kumimoji="1" sz="1200" kern="1200">
        <a:solidFill>
          <a:schemeClr val="tx1"/>
        </a:solidFill>
        <a:latin typeface="Arial" panose="020B0604020202020204" pitchFamily="34" charset="0"/>
        <a:ea typeface="ＭＳ Ｐゴシック" panose="020B0600070205080204" pitchFamily="50" charset="-128"/>
        <a:cs typeface="+mn-cs"/>
      </a:defRPr>
    </a:lvl2pPr>
    <a:lvl3pPr marL="914400" algn="l" rtl="0" fontAlgn="base">
      <a:spcBef>
        <a:spcPct val="30000"/>
      </a:spcBef>
      <a:spcAft>
        <a:spcPct val="0"/>
      </a:spcAft>
      <a:defRPr kumimoji="1" sz="1200" kern="1200">
        <a:solidFill>
          <a:schemeClr val="tx1"/>
        </a:solidFill>
        <a:latin typeface="Arial" panose="020B0604020202020204" pitchFamily="34" charset="0"/>
        <a:ea typeface="ＭＳ Ｐゴシック" panose="020B0600070205080204" pitchFamily="50" charset="-128"/>
        <a:cs typeface="+mn-cs"/>
      </a:defRPr>
    </a:lvl3pPr>
    <a:lvl4pPr marL="1371600" algn="l" rtl="0" fontAlgn="base">
      <a:spcBef>
        <a:spcPct val="30000"/>
      </a:spcBef>
      <a:spcAft>
        <a:spcPct val="0"/>
      </a:spcAft>
      <a:defRPr kumimoji="1" sz="1200" kern="1200">
        <a:solidFill>
          <a:schemeClr val="tx1"/>
        </a:solidFill>
        <a:latin typeface="Arial" panose="020B0604020202020204" pitchFamily="34" charset="0"/>
        <a:ea typeface="ＭＳ Ｐゴシック" panose="020B0600070205080204" pitchFamily="50" charset="-128"/>
        <a:cs typeface="+mn-cs"/>
      </a:defRPr>
    </a:lvl4pPr>
    <a:lvl5pPr marL="1828800" algn="l" rtl="0" fontAlgn="base">
      <a:spcBef>
        <a:spcPct val="30000"/>
      </a:spcBef>
      <a:spcAft>
        <a:spcPct val="0"/>
      </a:spcAft>
      <a:defRPr kumimoji="1" sz="1200" kern="1200">
        <a:solidFill>
          <a:schemeClr val="tx1"/>
        </a:solidFill>
        <a:latin typeface="Arial" panose="020B0604020202020204" pitchFamily="34" charset="0"/>
        <a:ea typeface="ＭＳ Ｐゴシック" panose="020B0600070205080204" pitchFamily="50"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Grp="1" noChangeArrowheads="1"/>
          </p:cNvSpPr>
          <p:nvPr>
            <p:ph type="ftr" sz="quarter" idx="4"/>
          </p:nvPr>
        </p:nvSpPr>
        <p:spPr>
          <a:ln/>
        </p:spPr>
        <p:txBody>
          <a:bodyPr/>
          <a:lstStyle/>
          <a:p>
            <a:r>
              <a:rPr lang="en-US" altLang="ja-JP"/>
              <a:t>Copyright 2010 FUJITSU LIMITED</a:t>
            </a:r>
          </a:p>
        </p:txBody>
      </p:sp>
      <p:sp>
        <p:nvSpPr>
          <p:cNvPr id="7" name="Rectangle 7"/>
          <p:cNvSpPr>
            <a:spLocks noGrp="1" noChangeArrowheads="1"/>
          </p:cNvSpPr>
          <p:nvPr>
            <p:ph type="sldNum" sz="quarter" idx="5"/>
          </p:nvPr>
        </p:nvSpPr>
        <p:spPr>
          <a:ln/>
        </p:spPr>
        <p:txBody>
          <a:bodyPr/>
          <a:lstStyle/>
          <a:p>
            <a:fld id="{461A1727-6328-4838-9656-A9E728216388}" type="slidenum">
              <a:rPr lang="en-US" altLang="ja-JP"/>
              <a:pPr/>
              <a:t>0</a:t>
            </a:fld>
            <a:endParaRPr lang="en-US" altLang="ja-JP"/>
          </a:p>
        </p:txBody>
      </p:sp>
      <p:sp>
        <p:nvSpPr>
          <p:cNvPr id="620546" name="Rectangle 2"/>
          <p:cNvSpPr>
            <a:spLocks noGrp="1" noRot="1" noChangeAspect="1" noChangeArrowheads="1" noTextEdit="1"/>
          </p:cNvSpPr>
          <p:nvPr>
            <p:ph type="sldImg"/>
          </p:nvPr>
        </p:nvSpPr>
        <p:spPr>
          <a:ln/>
        </p:spPr>
      </p:sp>
      <p:sp>
        <p:nvSpPr>
          <p:cNvPr id="620547" name="Rectangle 3"/>
          <p:cNvSpPr>
            <a:spLocks noGrp="1" noChangeArrowheads="1"/>
          </p:cNvSpPr>
          <p:nvPr>
            <p:ph type="body" idx="1"/>
          </p:nvPr>
        </p:nvSpPr>
        <p:spPr/>
        <p:txBody>
          <a:bodyPr/>
          <a:lstStyle/>
          <a:p>
            <a:endParaRPr lang="en-GB" altLang="ja-JP"/>
          </a:p>
        </p:txBody>
      </p:sp>
    </p:spTree>
    <p:extLst>
      <p:ext uri="{BB962C8B-B14F-4D97-AF65-F5344CB8AC3E}">
        <p14:creationId xmlns:p14="http://schemas.microsoft.com/office/powerpoint/2010/main" val="729641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647173" name="Rectangle 5"/>
          <p:cNvSpPr>
            <a:spLocks noGrp="1" noChangeArrowheads="1"/>
          </p:cNvSpPr>
          <p:nvPr>
            <p:ph type="subTitle" idx="1"/>
          </p:nvPr>
        </p:nvSpPr>
        <p:spPr>
          <a:xfrm>
            <a:off x="323850" y="4572000"/>
            <a:ext cx="7920038" cy="1784350"/>
          </a:xfrm>
        </p:spPr>
        <p:txBody>
          <a:bodyPr/>
          <a:lstStyle>
            <a:lvl1pPr marL="0" indent="0">
              <a:lnSpc>
                <a:spcPct val="100000"/>
              </a:lnSpc>
              <a:spcBef>
                <a:spcPct val="0"/>
              </a:spcBef>
              <a:spcAft>
                <a:spcPct val="0"/>
              </a:spcAft>
              <a:buFont typeface="Wingdings" panose="05000000000000000000" pitchFamily="2" charset="2"/>
              <a:buNone/>
              <a:defRPr sz="2800"/>
            </a:lvl1pPr>
          </a:lstStyle>
          <a:p>
            <a:pPr lvl="0"/>
            <a:r>
              <a:rPr lang="ja-JP" altLang="en-US" noProof="0" smtClean="0"/>
              <a:t>マスター サブタイトルの書式設定</a:t>
            </a:r>
          </a:p>
        </p:txBody>
      </p:sp>
      <p:sp>
        <p:nvSpPr>
          <p:cNvPr id="647174" name="Rectangle 6"/>
          <p:cNvSpPr>
            <a:spLocks noGrp="1" noChangeArrowheads="1"/>
          </p:cNvSpPr>
          <p:nvPr>
            <p:ph type="ctrTitle"/>
          </p:nvPr>
        </p:nvSpPr>
        <p:spPr>
          <a:xfrm>
            <a:off x="323850" y="1738313"/>
            <a:ext cx="7920038" cy="2360612"/>
          </a:xfrm>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defRPr sz="4400">
                <a:solidFill>
                  <a:srgbClr val="000000"/>
                </a:solidFill>
              </a:defRPr>
            </a:lvl1pPr>
          </a:lstStyle>
          <a:p>
            <a:pPr lvl="0"/>
            <a:r>
              <a:rPr lang="ja-JP" altLang="en-US" noProof="0" smtClean="0"/>
              <a:t>マスター タイトルの書式設定</a:t>
            </a:r>
          </a:p>
        </p:txBody>
      </p:sp>
      <p:sp>
        <p:nvSpPr>
          <p:cNvPr id="647215" name="Rectangle 47"/>
          <p:cNvSpPr>
            <a:spLocks noGrp="1" noChangeArrowheads="1"/>
          </p:cNvSpPr>
          <p:nvPr>
            <p:ph type="ftr" sz="quarter" idx="3"/>
          </p:nvPr>
        </p:nvSpPr>
        <p:spPr/>
        <p:txBody>
          <a:bodyPr/>
          <a:lstStyle>
            <a:lvl1pPr>
              <a:defRPr/>
            </a:lvl1pPr>
          </a:lstStyle>
          <a:p>
            <a:r>
              <a:rPr lang="en-US" altLang="ja-JP" smtClean="0"/>
              <a:t>Copyright 2010 FUJITSU LIMITED</a:t>
            </a:r>
            <a:endParaRPr lang="en-US" altLang="ja-JP"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マスター タイトルの書式設定</a:t>
            </a:r>
            <a:endParaRPr lang="ja-JP" altLang="en-US"/>
          </a:p>
        </p:txBody>
      </p:sp>
      <p:sp>
        <p:nvSpPr>
          <p:cNvPr id="3" name="縦書きテキスト プレースホルダー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スライド番号プレースホルダー 3"/>
          <p:cNvSpPr>
            <a:spLocks noGrp="1"/>
          </p:cNvSpPr>
          <p:nvPr>
            <p:ph type="sldNum" sz="quarter" idx="10"/>
          </p:nvPr>
        </p:nvSpPr>
        <p:spPr/>
        <p:txBody>
          <a:bodyPr/>
          <a:lstStyle>
            <a:lvl1pPr>
              <a:defRPr/>
            </a:lvl1pPr>
          </a:lstStyle>
          <a:p>
            <a:fld id="{2448A795-B827-43B7-9E98-3F0BD4B3DBFD}" type="slidenum">
              <a:rPr lang="en-US" altLang="ja-JP" smtClean="0"/>
              <a:pPr/>
              <a:t>‹#›</a:t>
            </a:fld>
            <a:endParaRPr lang="en-US" altLang="ja-JP"/>
          </a:p>
        </p:txBody>
      </p:sp>
      <p:sp>
        <p:nvSpPr>
          <p:cNvPr id="5" name="フッター プレースホルダー 4"/>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2973264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759575" y="-1588"/>
            <a:ext cx="2195513" cy="6464301"/>
          </a:xfrm>
        </p:spPr>
        <p:txBody>
          <a:bodyPr vert="eaVert"/>
          <a:lstStyle/>
          <a:p>
            <a:r>
              <a:rPr lang="ja-JP" altLang="en-US" smtClean="0"/>
              <a:t>マスター タイトルの書式設定</a:t>
            </a:r>
            <a:endParaRPr lang="ja-JP" altLang="en-US"/>
          </a:p>
        </p:txBody>
      </p:sp>
      <p:sp>
        <p:nvSpPr>
          <p:cNvPr id="3" name="縦書きテキスト プレースホルダー 2"/>
          <p:cNvSpPr>
            <a:spLocks noGrp="1"/>
          </p:cNvSpPr>
          <p:nvPr>
            <p:ph type="body" orient="vert" idx="1"/>
          </p:nvPr>
        </p:nvSpPr>
        <p:spPr>
          <a:xfrm>
            <a:off x="168275" y="-1588"/>
            <a:ext cx="6438900" cy="6464301"/>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スライド番号プレースホルダー 3"/>
          <p:cNvSpPr>
            <a:spLocks noGrp="1"/>
          </p:cNvSpPr>
          <p:nvPr>
            <p:ph type="sldNum" sz="quarter" idx="10"/>
          </p:nvPr>
        </p:nvSpPr>
        <p:spPr/>
        <p:txBody>
          <a:bodyPr/>
          <a:lstStyle>
            <a:lvl1pPr>
              <a:defRPr/>
            </a:lvl1pPr>
          </a:lstStyle>
          <a:p>
            <a:fld id="{8CFD0A7F-AE5C-41BA-A0AF-94BBB55B2827}" type="slidenum">
              <a:rPr lang="en-US" altLang="ja-JP" smtClean="0"/>
              <a:pPr/>
              <a:t>‹#›</a:t>
            </a:fld>
            <a:endParaRPr lang="en-US" altLang="ja-JP"/>
          </a:p>
        </p:txBody>
      </p:sp>
      <p:sp>
        <p:nvSpPr>
          <p:cNvPr id="5" name="フッター プレースホルダー 4"/>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2328956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マスター タイトルの書式設定</a:t>
            </a:r>
            <a:endParaRPr lang="ja-JP" altLang="en-US"/>
          </a:p>
        </p:txBody>
      </p:sp>
      <p:sp>
        <p:nvSpPr>
          <p:cNvPr id="3" name="コンテンツ プレースホルダー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スライド番号プレースホルダー 3"/>
          <p:cNvSpPr>
            <a:spLocks noGrp="1"/>
          </p:cNvSpPr>
          <p:nvPr>
            <p:ph type="sldNum" sz="quarter" idx="10"/>
          </p:nvPr>
        </p:nvSpPr>
        <p:spPr/>
        <p:txBody>
          <a:bodyPr/>
          <a:lstStyle>
            <a:lvl1pPr>
              <a:defRPr/>
            </a:lvl1pPr>
          </a:lstStyle>
          <a:p>
            <a:fld id="{D63D55C7-90CE-4E43-AC31-835AC4FDA763}" type="slidenum">
              <a:rPr lang="en-US" altLang="ja-JP" smtClean="0"/>
              <a:pPr/>
              <a:t>‹#›</a:t>
            </a:fld>
            <a:endParaRPr lang="en-US" altLang="ja-JP"/>
          </a:p>
        </p:txBody>
      </p:sp>
      <p:sp>
        <p:nvSpPr>
          <p:cNvPr id="5" name="フッター プレースホルダー 4"/>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22177236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623888" y="1709738"/>
            <a:ext cx="7886700" cy="2852737"/>
          </a:xfrm>
        </p:spPr>
        <p:txBody>
          <a:bodyPr anchor="b"/>
          <a:lstStyle>
            <a:lvl1pPr>
              <a:defRPr sz="6000"/>
            </a:lvl1pPr>
          </a:lstStyle>
          <a:p>
            <a:r>
              <a:rPr lang="ja-JP" altLang="en-US" smtClean="0"/>
              <a:t>マスター タイトルの書式設定</a:t>
            </a:r>
            <a:endParaRPr lang="ja-JP" altLang="en-US"/>
          </a:p>
        </p:txBody>
      </p:sp>
      <p:sp>
        <p:nvSpPr>
          <p:cNvPr id="3" name="テキスト プレースホルダー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ja-JP" altLang="en-US" smtClean="0"/>
              <a:t>マスター テキストの書式設定</a:t>
            </a:r>
          </a:p>
        </p:txBody>
      </p:sp>
      <p:sp>
        <p:nvSpPr>
          <p:cNvPr id="4" name="スライド番号プレースホルダー 3"/>
          <p:cNvSpPr>
            <a:spLocks noGrp="1"/>
          </p:cNvSpPr>
          <p:nvPr>
            <p:ph type="sldNum" sz="quarter" idx="10"/>
          </p:nvPr>
        </p:nvSpPr>
        <p:spPr/>
        <p:txBody>
          <a:bodyPr/>
          <a:lstStyle>
            <a:lvl1pPr>
              <a:defRPr/>
            </a:lvl1pPr>
          </a:lstStyle>
          <a:p>
            <a:fld id="{6359DC2A-E49E-40C9-AEAA-1242A15CF40B}" type="slidenum">
              <a:rPr lang="en-US" altLang="ja-JP" smtClean="0"/>
              <a:pPr/>
              <a:t>‹#›</a:t>
            </a:fld>
            <a:endParaRPr lang="en-US" altLang="ja-JP"/>
          </a:p>
        </p:txBody>
      </p:sp>
      <p:sp>
        <p:nvSpPr>
          <p:cNvPr id="5" name="フッター プレースホルダー 4"/>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2240118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マスター タイトルの書式設定</a:t>
            </a:r>
            <a:endParaRPr lang="ja-JP" altLang="en-US"/>
          </a:p>
        </p:txBody>
      </p:sp>
      <p:sp>
        <p:nvSpPr>
          <p:cNvPr id="3" name="コンテンツ プレースホルダー 2"/>
          <p:cNvSpPr>
            <a:spLocks noGrp="1"/>
          </p:cNvSpPr>
          <p:nvPr>
            <p:ph sz="half" idx="1"/>
          </p:nvPr>
        </p:nvSpPr>
        <p:spPr>
          <a:xfrm>
            <a:off x="168275" y="869950"/>
            <a:ext cx="4316413" cy="5592763"/>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コンテンツ プレースホルダー 3"/>
          <p:cNvSpPr>
            <a:spLocks noGrp="1"/>
          </p:cNvSpPr>
          <p:nvPr>
            <p:ph sz="half" idx="2"/>
          </p:nvPr>
        </p:nvSpPr>
        <p:spPr>
          <a:xfrm>
            <a:off x="4637088" y="869950"/>
            <a:ext cx="4318000" cy="5592763"/>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5" name="スライド番号プレースホルダー 4"/>
          <p:cNvSpPr>
            <a:spLocks noGrp="1"/>
          </p:cNvSpPr>
          <p:nvPr>
            <p:ph type="sldNum" sz="quarter" idx="10"/>
          </p:nvPr>
        </p:nvSpPr>
        <p:spPr/>
        <p:txBody>
          <a:bodyPr/>
          <a:lstStyle>
            <a:lvl1pPr>
              <a:defRPr/>
            </a:lvl1pPr>
          </a:lstStyle>
          <a:p>
            <a:fld id="{E2CD0B7F-2FA5-433E-8B30-6533B047938B}" type="slidenum">
              <a:rPr lang="en-US" altLang="ja-JP" smtClean="0"/>
              <a:pPr/>
              <a:t>‹#›</a:t>
            </a:fld>
            <a:endParaRPr lang="en-US" altLang="ja-JP"/>
          </a:p>
        </p:txBody>
      </p:sp>
      <p:sp>
        <p:nvSpPr>
          <p:cNvPr id="6" name="フッター プレースホルダー 5"/>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2205662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365125"/>
            <a:ext cx="7886700" cy="1325563"/>
          </a:xfrm>
        </p:spPr>
        <p:txBody>
          <a:bodyPr/>
          <a:lstStyle/>
          <a:p>
            <a:r>
              <a:rPr lang="ja-JP" altLang="en-US" smtClean="0"/>
              <a:t>マスター タイトルの書式設定</a:t>
            </a:r>
            <a:endParaRPr lang="ja-JP" altLang="en-US"/>
          </a:p>
        </p:txBody>
      </p:sp>
      <p:sp>
        <p:nvSpPr>
          <p:cNvPr id="3" name="テキスト プレースホルダー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コンテンツ プレースホルダー 3"/>
          <p:cNvSpPr>
            <a:spLocks noGrp="1"/>
          </p:cNvSpPr>
          <p:nvPr>
            <p:ph sz="half" idx="2"/>
          </p:nvPr>
        </p:nvSpPr>
        <p:spPr>
          <a:xfrm>
            <a:off x="630238" y="2505075"/>
            <a:ext cx="3868737"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5" name="テキスト プレースホルダー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コンテンツ プレースホルダー 5"/>
          <p:cNvSpPr>
            <a:spLocks noGrp="1"/>
          </p:cNvSpPr>
          <p:nvPr>
            <p:ph sz="quarter" idx="4"/>
          </p:nvPr>
        </p:nvSpPr>
        <p:spPr>
          <a:xfrm>
            <a:off x="4629150" y="2505075"/>
            <a:ext cx="3887788"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7" name="スライド番号プレースホルダー 6"/>
          <p:cNvSpPr>
            <a:spLocks noGrp="1"/>
          </p:cNvSpPr>
          <p:nvPr>
            <p:ph type="sldNum" sz="quarter" idx="10"/>
          </p:nvPr>
        </p:nvSpPr>
        <p:spPr/>
        <p:txBody>
          <a:bodyPr/>
          <a:lstStyle>
            <a:lvl1pPr>
              <a:defRPr/>
            </a:lvl1pPr>
          </a:lstStyle>
          <a:p>
            <a:fld id="{D8F1567F-FE4C-4F5D-A20E-93A54D70AF14}" type="slidenum">
              <a:rPr lang="en-US" altLang="ja-JP" smtClean="0"/>
              <a:pPr/>
              <a:t>‹#›</a:t>
            </a:fld>
            <a:endParaRPr lang="en-US" altLang="ja-JP"/>
          </a:p>
        </p:txBody>
      </p:sp>
      <p:sp>
        <p:nvSpPr>
          <p:cNvPr id="8" name="フッター プレースホルダー 7"/>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4123397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マスター タイトルの書式設定</a:t>
            </a:r>
            <a:endParaRPr lang="ja-JP" altLang="en-US"/>
          </a:p>
        </p:txBody>
      </p:sp>
      <p:sp>
        <p:nvSpPr>
          <p:cNvPr id="3" name="スライド番号プレースホルダー 2"/>
          <p:cNvSpPr>
            <a:spLocks noGrp="1"/>
          </p:cNvSpPr>
          <p:nvPr>
            <p:ph type="sldNum" sz="quarter" idx="10"/>
          </p:nvPr>
        </p:nvSpPr>
        <p:spPr/>
        <p:txBody>
          <a:bodyPr/>
          <a:lstStyle>
            <a:lvl1pPr>
              <a:defRPr/>
            </a:lvl1pPr>
          </a:lstStyle>
          <a:p>
            <a:fld id="{0B6933C3-2999-4037-844E-09B1FC209F0E}" type="slidenum">
              <a:rPr lang="en-US" altLang="ja-JP" smtClean="0"/>
              <a:pPr/>
              <a:t>‹#›</a:t>
            </a:fld>
            <a:endParaRPr lang="en-US" altLang="ja-JP"/>
          </a:p>
        </p:txBody>
      </p:sp>
      <p:sp>
        <p:nvSpPr>
          <p:cNvPr id="4" name="フッター プレースホルダー 3"/>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4033162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0"/>
          </p:nvPr>
        </p:nvSpPr>
        <p:spPr/>
        <p:txBody>
          <a:bodyPr/>
          <a:lstStyle>
            <a:lvl1pPr>
              <a:defRPr/>
            </a:lvl1pPr>
          </a:lstStyle>
          <a:p>
            <a:fld id="{3570B49D-7192-407D-AAC3-128820E45BAE}" type="slidenum">
              <a:rPr lang="en-US" altLang="ja-JP" smtClean="0"/>
              <a:pPr/>
              <a:t>‹#›</a:t>
            </a:fld>
            <a:endParaRPr lang="en-US" altLang="ja-JP"/>
          </a:p>
        </p:txBody>
      </p:sp>
      <p:sp>
        <p:nvSpPr>
          <p:cNvPr id="3" name="フッター プレースホルダー 2"/>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12192307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457200"/>
            <a:ext cx="2949575" cy="1600200"/>
          </a:xfrm>
        </p:spPr>
        <p:txBody>
          <a:bodyPr anchor="b"/>
          <a:lstStyle>
            <a:lvl1pPr>
              <a:defRPr sz="3200"/>
            </a:lvl1pPr>
          </a:lstStyle>
          <a:p>
            <a:r>
              <a:rPr lang="ja-JP" altLang="en-US" smtClean="0"/>
              <a:t>マスター タイトルの書式設定</a:t>
            </a:r>
            <a:endParaRPr lang="ja-JP" altLang="en-US"/>
          </a:p>
        </p:txBody>
      </p:sp>
      <p:sp>
        <p:nvSpPr>
          <p:cNvPr id="3" name="コンテンツ プレースホルダー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テキスト プレースホルダー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スライド番号プレースホルダー 4"/>
          <p:cNvSpPr>
            <a:spLocks noGrp="1"/>
          </p:cNvSpPr>
          <p:nvPr>
            <p:ph type="sldNum" sz="quarter" idx="10"/>
          </p:nvPr>
        </p:nvSpPr>
        <p:spPr/>
        <p:txBody>
          <a:bodyPr/>
          <a:lstStyle>
            <a:lvl1pPr>
              <a:defRPr/>
            </a:lvl1pPr>
          </a:lstStyle>
          <a:p>
            <a:fld id="{23FB97DF-D20E-4FA6-925B-D26E0CCED87C}" type="slidenum">
              <a:rPr lang="en-US" altLang="ja-JP" smtClean="0"/>
              <a:pPr/>
              <a:t>‹#›</a:t>
            </a:fld>
            <a:endParaRPr lang="en-US" altLang="ja-JP"/>
          </a:p>
        </p:txBody>
      </p:sp>
      <p:sp>
        <p:nvSpPr>
          <p:cNvPr id="6" name="フッター プレースホルダー 5"/>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2895299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630238" y="457200"/>
            <a:ext cx="2949575" cy="1600200"/>
          </a:xfrm>
        </p:spPr>
        <p:txBody>
          <a:bodyPr anchor="b"/>
          <a:lstStyle>
            <a:lvl1pPr>
              <a:defRPr sz="3200"/>
            </a:lvl1pPr>
          </a:lstStyle>
          <a:p>
            <a:r>
              <a:rPr lang="ja-JP" altLang="en-US" smtClean="0"/>
              <a:t>マスター タイトルの書式設定</a:t>
            </a:r>
            <a:endParaRPr lang="ja-JP" altLang="en-US"/>
          </a:p>
        </p:txBody>
      </p:sp>
      <p:sp>
        <p:nvSpPr>
          <p:cNvPr id="3" name="図プレースホルダー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ja-JP" altLang="en-US"/>
          </a:p>
        </p:txBody>
      </p:sp>
      <p:sp>
        <p:nvSpPr>
          <p:cNvPr id="4" name="テキスト プレースホルダー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スライド番号プレースホルダー 4"/>
          <p:cNvSpPr>
            <a:spLocks noGrp="1"/>
          </p:cNvSpPr>
          <p:nvPr>
            <p:ph type="sldNum" sz="quarter" idx="10"/>
          </p:nvPr>
        </p:nvSpPr>
        <p:spPr/>
        <p:txBody>
          <a:bodyPr/>
          <a:lstStyle>
            <a:lvl1pPr>
              <a:defRPr/>
            </a:lvl1pPr>
          </a:lstStyle>
          <a:p>
            <a:fld id="{6E914ABA-C392-4285-8570-1BDA893C8DCE}" type="slidenum">
              <a:rPr lang="en-US" altLang="ja-JP" smtClean="0"/>
              <a:pPr/>
              <a:t>‹#›</a:t>
            </a:fld>
            <a:endParaRPr lang="en-US" altLang="ja-JP"/>
          </a:p>
        </p:txBody>
      </p:sp>
      <p:sp>
        <p:nvSpPr>
          <p:cNvPr id="6" name="フッター プレースホルダー 5"/>
          <p:cNvSpPr>
            <a:spLocks noGrp="1"/>
          </p:cNvSpPr>
          <p:nvPr>
            <p:ph type="ftr" sz="quarter" idx="11"/>
          </p:nvPr>
        </p:nvSpPr>
        <p:spPr/>
        <p:txBody>
          <a:bodyPr/>
          <a:lstStyle>
            <a:lvl1pPr>
              <a:defRPr/>
            </a:lvl1pPr>
          </a:lstStyle>
          <a:p>
            <a:r>
              <a:rPr lang="en-US" altLang="ja-JP" smtClean="0"/>
              <a:t>Copyright 2010 FUJITSU LIMITED</a:t>
            </a:r>
            <a:endParaRPr lang="en-US" altLang="ja-JP" dirty="0"/>
          </a:p>
        </p:txBody>
      </p:sp>
    </p:spTree>
    <p:extLst>
      <p:ext uri="{BB962C8B-B14F-4D97-AF65-F5344CB8AC3E}">
        <p14:creationId xmlns:p14="http://schemas.microsoft.com/office/powerpoint/2010/main" val="1685860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646148" name="Line 4"/>
          <p:cNvSpPr>
            <a:spLocks noChangeShapeType="1"/>
          </p:cNvSpPr>
          <p:nvPr userDrawn="1"/>
        </p:nvSpPr>
        <p:spPr bwMode="gray">
          <a:xfrm>
            <a:off x="0" y="6632575"/>
            <a:ext cx="9144000" cy="0"/>
          </a:xfrm>
          <a:prstGeom prst="line">
            <a:avLst/>
          </a:prstGeom>
          <a:noFill/>
          <a:ln w="12700">
            <a:solidFill>
              <a:srgbClr val="87867E"/>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ja-JP" altLang="en-US"/>
          </a:p>
        </p:txBody>
      </p:sp>
      <p:sp>
        <p:nvSpPr>
          <p:cNvPr id="646151" name="Rectangle 7"/>
          <p:cNvSpPr>
            <a:spLocks noGrp="1" noChangeArrowheads="1"/>
          </p:cNvSpPr>
          <p:nvPr>
            <p:ph type="title"/>
          </p:nvPr>
        </p:nvSpPr>
        <p:spPr bwMode="gray">
          <a:xfrm>
            <a:off x="169863" y="-1588"/>
            <a:ext cx="7858125" cy="693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C0C0C0">
                      <a:alpha val="50000"/>
                    </a:srgbClr>
                  </a:outerShdw>
                </a:effectLst>
              </a14:hiddenEffects>
            </a:ext>
          </a:extLst>
        </p:spPr>
        <p:txBody>
          <a:bodyPr vert="horz" wrap="square" lIns="0" tIns="0" rIns="0" bIns="0" numCol="1" anchor="ctr" anchorCtr="0" compatLnSpc="1">
            <a:prstTxWarp prst="textNoShape">
              <a:avLst/>
            </a:prstTxWarp>
          </a:bodyPr>
          <a:lstStyle/>
          <a:p>
            <a:pPr lvl="0"/>
            <a:r>
              <a:rPr lang="ja-JP" altLang="en-US" smtClean="0"/>
              <a:t>マスタ タイトルの書式設定</a:t>
            </a:r>
          </a:p>
        </p:txBody>
      </p:sp>
      <p:sp>
        <p:nvSpPr>
          <p:cNvPr id="646152" name="Rectangle 8"/>
          <p:cNvSpPr>
            <a:spLocks noGrp="1" noChangeArrowheads="1"/>
          </p:cNvSpPr>
          <p:nvPr>
            <p:ph type="body" idx="1"/>
          </p:nvPr>
        </p:nvSpPr>
        <p:spPr bwMode="gray">
          <a:xfrm>
            <a:off x="168275" y="869950"/>
            <a:ext cx="8786813" cy="5592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ja-JP" altLang="en-US" smtClean="0"/>
              <a:t>マスタテキスト</a:t>
            </a:r>
            <a:r>
              <a:rPr lang="en-US" altLang="ja-JP" smtClean="0"/>
              <a:t>24</a:t>
            </a:r>
            <a:r>
              <a:rPr lang="ja-JP" altLang="en-US" smtClean="0"/>
              <a:t>ｐああああああああああああああああああああああああああああああああああああああああああああああああああ</a:t>
            </a:r>
          </a:p>
          <a:p>
            <a:pPr lvl="1"/>
            <a:r>
              <a:rPr lang="ja-JP" altLang="en-US" smtClean="0"/>
              <a:t>マスタテキスト</a:t>
            </a:r>
            <a:r>
              <a:rPr lang="en-US" altLang="ja-JP" smtClean="0"/>
              <a:t>20</a:t>
            </a:r>
            <a:r>
              <a:rPr lang="ja-JP" altLang="en-US" smtClean="0"/>
              <a:t>ｐああああああああああああああああああああああああああああああああああああああああああああ</a:t>
            </a:r>
          </a:p>
          <a:p>
            <a:pPr lvl="2"/>
            <a:r>
              <a:rPr lang="ja-JP" altLang="en-US" smtClean="0"/>
              <a:t>マスタテキスト</a:t>
            </a:r>
            <a:r>
              <a:rPr lang="en-US" altLang="ja-JP" smtClean="0"/>
              <a:t>18</a:t>
            </a:r>
            <a:r>
              <a:rPr lang="ja-JP" altLang="en-US" smtClean="0"/>
              <a:t>ｐああああああああああああああああああああああああああああああああああああああああああああああ</a:t>
            </a:r>
          </a:p>
          <a:p>
            <a:pPr lvl="3"/>
            <a:r>
              <a:rPr lang="ja-JP" altLang="en-US" smtClean="0"/>
              <a:t>マスタテキスト</a:t>
            </a:r>
            <a:r>
              <a:rPr lang="en-US" altLang="ja-JP" smtClean="0"/>
              <a:t>16</a:t>
            </a:r>
            <a:r>
              <a:rPr lang="ja-JP" altLang="en-US" smtClean="0"/>
              <a:t>ｐあああああああああああああああああああああああああああああああああああああああああああああああ</a:t>
            </a:r>
          </a:p>
        </p:txBody>
      </p:sp>
      <p:sp>
        <p:nvSpPr>
          <p:cNvPr id="646173" name="Rectangle 29"/>
          <p:cNvSpPr>
            <a:spLocks noGrp="1" noChangeArrowheads="1"/>
          </p:cNvSpPr>
          <p:nvPr>
            <p:ph type="sldNum" sz="quarter" idx="4"/>
          </p:nvPr>
        </p:nvSpPr>
        <p:spPr bwMode="gray">
          <a:xfrm>
            <a:off x="4300538" y="6653213"/>
            <a:ext cx="539750"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fontAlgn="base">
              <a:defRPr kumimoji="0" sz="800">
                <a:solidFill>
                  <a:schemeClr val="tx1"/>
                </a:solidFill>
                <a:latin typeface="+mn-lt"/>
              </a:defRPr>
            </a:lvl1pPr>
          </a:lstStyle>
          <a:p>
            <a:fld id="{AAF01010-6CA8-447A-8D35-CC3A0F095AF0}" type="slidenum">
              <a:rPr lang="en-US" altLang="ja-JP" smtClean="0"/>
              <a:pPr/>
              <a:t>‹#›</a:t>
            </a:fld>
            <a:endParaRPr lang="en-US" altLang="ja-JP"/>
          </a:p>
        </p:txBody>
      </p:sp>
      <p:sp>
        <p:nvSpPr>
          <p:cNvPr id="646174" name="Rectangle 30"/>
          <p:cNvSpPr>
            <a:spLocks noGrp="1" noChangeArrowheads="1"/>
          </p:cNvSpPr>
          <p:nvPr>
            <p:ph type="ftr" sz="quarter" idx="3"/>
          </p:nvPr>
        </p:nvSpPr>
        <p:spPr bwMode="gray">
          <a:xfrm>
            <a:off x="4935538" y="6653213"/>
            <a:ext cx="4022725" cy="201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lvl1pPr algn="r" fontAlgn="base">
              <a:defRPr kumimoji="0" sz="800">
                <a:solidFill>
                  <a:schemeClr val="tx1"/>
                </a:solidFill>
                <a:latin typeface="+mn-lt"/>
              </a:defRPr>
            </a:lvl1pPr>
          </a:lstStyle>
          <a:p>
            <a:r>
              <a:rPr lang="en-US" altLang="ja-JP" smtClean="0"/>
              <a:t>Copyright 2010 FUJITSU LIMITED</a:t>
            </a:r>
            <a:endParaRPr lang="en-US" altLang="ja-JP" dirty="0"/>
          </a:p>
        </p:txBody>
      </p:sp>
      <p:cxnSp>
        <p:nvCxnSpPr>
          <p:cNvPr id="3" name="直線コネクタ 2"/>
          <p:cNvCxnSpPr/>
          <p:nvPr userDrawn="1"/>
        </p:nvCxnSpPr>
        <p:spPr bwMode="auto">
          <a:xfrm>
            <a:off x="73818" y="764704"/>
            <a:ext cx="8975725" cy="0"/>
          </a:xfrm>
          <a:prstGeom prst="line">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cxn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hf sldNum="0" hdr="0" ftr="0" dt="0"/>
  <p:txStyles>
    <p:titleStyle>
      <a:lvl1pPr algn="l" rtl="0" eaLnBrk="1" fontAlgn="base" hangingPunct="1">
        <a:spcBef>
          <a:spcPct val="0"/>
        </a:spcBef>
        <a:spcAft>
          <a:spcPct val="0"/>
        </a:spcAft>
        <a:tabLst>
          <a:tab pos="3676650" algn="l"/>
        </a:tabLst>
        <a:defRPr kumimoji="1" sz="3200" kern="1200">
          <a:solidFill>
            <a:schemeClr val="tx2"/>
          </a:solidFill>
          <a:latin typeface="+mj-lt"/>
          <a:ea typeface="+mj-ea"/>
          <a:cs typeface="+mj-cs"/>
        </a:defRPr>
      </a:lvl1pPr>
      <a:lvl2pPr algn="l" rtl="0" eaLnBrk="1" fontAlgn="base" hangingPunct="1">
        <a:spcBef>
          <a:spcPct val="0"/>
        </a:spcBef>
        <a:spcAft>
          <a:spcPct val="0"/>
        </a:spcAft>
        <a:tabLst>
          <a:tab pos="3676650" algn="l"/>
        </a:tabLst>
        <a:defRPr kumimoji="1" sz="3200">
          <a:solidFill>
            <a:schemeClr val="tx2"/>
          </a:solidFill>
          <a:latin typeface="Arial" panose="020B0604020202020204" pitchFamily="34" charset="0"/>
          <a:ea typeface="ＭＳ Ｐゴシック" panose="020B0600070205080204" pitchFamily="50" charset="-128"/>
        </a:defRPr>
      </a:lvl2pPr>
      <a:lvl3pPr algn="l" rtl="0" eaLnBrk="1" fontAlgn="base" hangingPunct="1">
        <a:spcBef>
          <a:spcPct val="0"/>
        </a:spcBef>
        <a:spcAft>
          <a:spcPct val="0"/>
        </a:spcAft>
        <a:tabLst>
          <a:tab pos="3676650" algn="l"/>
        </a:tabLst>
        <a:defRPr kumimoji="1" sz="3200">
          <a:solidFill>
            <a:schemeClr val="tx2"/>
          </a:solidFill>
          <a:latin typeface="Arial" panose="020B0604020202020204" pitchFamily="34" charset="0"/>
          <a:ea typeface="ＭＳ Ｐゴシック" panose="020B0600070205080204" pitchFamily="50" charset="-128"/>
        </a:defRPr>
      </a:lvl3pPr>
      <a:lvl4pPr algn="l" rtl="0" eaLnBrk="1" fontAlgn="base" hangingPunct="1">
        <a:spcBef>
          <a:spcPct val="0"/>
        </a:spcBef>
        <a:spcAft>
          <a:spcPct val="0"/>
        </a:spcAft>
        <a:tabLst>
          <a:tab pos="3676650" algn="l"/>
        </a:tabLst>
        <a:defRPr kumimoji="1" sz="3200">
          <a:solidFill>
            <a:schemeClr val="tx2"/>
          </a:solidFill>
          <a:latin typeface="Arial" panose="020B0604020202020204" pitchFamily="34" charset="0"/>
          <a:ea typeface="ＭＳ Ｐゴシック" panose="020B0600070205080204" pitchFamily="50" charset="-128"/>
        </a:defRPr>
      </a:lvl4pPr>
      <a:lvl5pPr algn="l" rtl="0" eaLnBrk="1" fontAlgn="base" hangingPunct="1">
        <a:spcBef>
          <a:spcPct val="0"/>
        </a:spcBef>
        <a:spcAft>
          <a:spcPct val="0"/>
        </a:spcAft>
        <a:tabLst>
          <a:tab pos="3676650" algn="l"/>
        </a:tabLst>
        <a:defRPr kumimoji="1" sz="3200">
          <a:solidFill>
            <a:schemeClr val="tx2"/>
          </a:solidFill>
          <a:latin typeface="Arial" panose="020B0604020202020204" pitchFamily="34" charset="0"/>
          <a:ea typeface="ＭＳ Ｐゴシック" panose="020B0600070205080204" pitchFamily="50" charset="-128"/>
        </a:defRPr>
      </a:lvl5pPr>
      <a:lvl6pPr marL="457200" algn="l" rtl="0" eaLnBrk="1" fontAlgn="base" hangingPunct="1">
        <a:spcBef>
          <a:spcPct val="0"/>
        </a:spcBef>
        <a:spcAft>
          <a:spcPct val="0"/>
        </a:spcAft>
        <a:tabLst>
          <a:tab pos="3676650" algn="l"/>
        </a:tabLst>
        <a:defRPr kumimoji="1" sz="3200">
          <a:solidFill>
            <a:schemeClr val="tx2"/>
          </a:solidFill>
          <a:latin typeface="Arial" panose="020B0604020202020204" pitchFamily="34" charset="0"/>
          <a:ea typeface="ＭＳ Ｐゴシック" panose="020B0600070205080204" pitchFamily="50" charset="-128"/>
        </a:defRPr>
      </a:lvl6pPr>
      <a:lvl7pPr marL="914400" algn="l" rtl="0" eaLnBrk="1" fontAlgn="base" hangingPunct="1">
        <a:spcBef>
          <a:spcPct val="0"/>
        </a:spcBef>
        <a:spcAft>
          <a:spcPct val="0"/>
        </a:spcAft>
        <a:tabLst>
          <a:tab pos="3676650" algn="l"/>
        </a:tabLst>
        <a:defRPr kumimoji="1" sz="3200">
          <a:solidFill>
            <a:schemeClr val="tx2"/>
          </a:solidFill>
          <a:latin typeface="Arial" panose="020B0604020202020204" pitchFamily="34" charset="0"/>
          <a:ea typeface="ＭＳ Ｐゴシック" panose="020B0600070205080204" pitchFamily="50" charset="-128"/>
        </a:defRPr>
      </a:lvl7pPr>
      <a:lvl8pPr marL="1371600" algn="l" rtl="0" eaLnBrk="1" fontAlgn="base" hangingPunct="1">
        <a:spcBef>
          <a:spcPct val="0"/>
        </a:spcBef>
        <a:spcAft>
          <a:spcPct val="0"/>
        </a:spcAft>
        <a:tabLst>
          <a:tab pos="3676650" algn="l"/>
        </a:tabLst>
        <a:defRPr kumimoji="1" sz="3200">
          <a:solidFill>
            <a:schemeClr val="tx2"/>
          </a:solidFill>
          <a:latin typeface="Arial" panose="020B0604020202020204" pitchFamily="34" charset="0"/>
          <a:ea typeface="ＭＳ Ｐゴシック" panose="020B0600070205080204" pitchFamily="50" charset="-128"/>
        </a:defRPr>
      </a:lvl8pPr>
      <a:lvl9pPr marL="1828800" algn="l" rtl="0" eaLnBrk="1" fontAlgn="base" hangingPunct="1">
        <a:spcBef>
          <a:spcPct val="0"/>
        </a:spcBef>
        <a:spcAft>
          <a:spcPct val="0"/>
        </a:spcAft>
        <a:tabLst>
          <a:tab pos="3676650" algn="l"/>
        </a:tabLst>
        <a:defRPr kumimoji="1" sz="3200">
          <a:solidFill>
            <a:schemeClr val="tx2"/>
          </a:solidFill>
          <a:latin typeface="Arial" panose="020B0604020202020204" pitchFamily="34" charset="0"/>
          <a:ea typeface="ＭＳ Ｐゴシック" panose="020B0600070205080204" pitchFamily="50" charset="-128"/>
        </a:defRPr>
      </a:lvl9pPr>
    </p:titleStyle>
    <p:bodyStyle>
      <a:lvl1pPr marL="290513" indent="-290513" algn="l" defTabSz="457200" rtl="0" eaLnBrk="1" fontAlgn="base" hangingPunct="1">
        <a:lnSpc>
          <a:spcPct val="95000"/>
        </a:lnSpc>
        <a:spcBef>
          <a:spcPct val="20000"/>
        </a:spcBef>
        <a:spcAft>
          <a:spcPct val="10000"/>
        </a:spcAft>
        <a:buClr>
          <a:srgbClr val="A30B1A"/>
        </a:buClr>
        <a:buFont typeface="Wingdings" panose="05000000000000000000" pitchFamily="2" charset="2"/>
        <a:buChar char="n"/>
        <a:defRPr kumimoji="1" sz="2400" kern="1200">
          <a:solidFill>
            <a:srgbClr val="000000"/>
          </a:solidFill>
          <a:latin typeface="+mn-lt"/>
          <a:ea typeface="+mn-ea"/>
          <a:cs typeface="+mn-cs"/>
        </a:defRPr>
      </a:lvl1pPr>
      <a:lvl2pPr marL="581025" indent="-242888" algn="l" defTabSz="457200" rtl="0" eaLnBrk="1" fontAlgn="base" hangingPunct="1">
        <a:lnSpc>
          <a:spcPct val="95000"/>
        </a:lnSpc>
        <a:spcBef>
          <a:spcPct val="20000"/>
        </a:spcBef>
        <a:spcAft>
          <a:spcPct val="10000"/>
        </a:spcAft>
        <a:buClr>
          <a:srgbClr val="87867E"/>
        </a:buClr>
        <a:buFont typeface="Wingdings" panose="05000000000000000000" pitchFamily="2" charset="2"/>
        <a:buChar char="n"/>
        <a:defRPr kumimoji="1" sz="2000" kern="1200">
          <a:solidFill>
            <a:srgbClr val="000000"/>
          </a:solidFill>
          <a:latin typeface="+mn-lt"/>
          <a:ea typeface="+mn-ea"/>
          <a:cs typeface="+mn-cs"/>
        </a:defRPr>
      </a:lvl2pPr>
      <a:lvl3pPr marL="795338" indent="-138113" algn="l" defTabSz="457200" rtl="0" eaLnBrk="1" fontAlgn="base" hangingPunct="1">
        <a:lnSpc>
          <a:spcPct val="95000"/>
        </a:lnSpc>
        <a:spcBef>
          <a:spcPct val="20000"/>
        </a:spcBef>
        <a:spcAft>
          <a:spcPct val="10000"/>
        </a:spcAft>
        <a:buClr>
          <a:srgbClr val="87867E"/>
        </a:buClr>
        <a:buSzPct val="100000"/>
        <a:buChar char="•"/>
        <a:defRPr kumimoji="1" kern="1200">
          <a:solidFill>
            <a:srgbClr val="000000"/>
          </a:solidFill>
          <a:latin typeface="+mn-lt"/>
          <a:ea typeface="+mn-ea"/>
          <a:cs typeface="+mn-cs"/>
        </a:defRPr>
      </a:lvl3pPr>
      <a:lvl4pPr marL="1014413" indent="-134938" algn="l" defTabSz="457200" rtl="0" eaLnBrk="1" fontAlgn="base" hangingPunct="1">
        <a:lnSpc>
          <a:spcPct val="95000"/>
        </a:lnSpc>
        <a:spcBef>
          <a:spcPct val="20000"/>
        </a:spcBef>
        <a:spcAft>
          <a:spcPct val="10000"/>
        </a:spcAft>
        <a:buClr>
          <a:srgbClr val="87867E"/>
        </a:buClr>
        <a:buSzPct val="100000"/>
        <a:buChar char="•"/>
        <a:defRPr kumimoji="1" sz="1600" kern="1200">
          <a:solidFill>
            <a:srgbClr val="000000"/>
          </a:solidFill>
          <a:latin typeface="+mn-lt"/>
          <a:ea typeface="+mn-ea"/>
          <a:cs typeface="+mn-cs"/>
        </a:defRPr>
      </a:lvl4pPr>
      <a:lvl5pPr marL="2305050" indent="365125" algn="l" defTabSz="457200" rtl="0" eaLnBrk="1" fontAlgn="base" hangingPunct="1">
        <a:spcBef>
          <a:spcPct val="0"/>
        </a:spcBef>
        <a:spcAft>
          <a:spcPct val="0"/>
        </a:spcAft>
        <a:buBlip>
          <a:blip r:embed="rId13"/>
        </a:buBlip>
        <a:defRPr kumimoji="1"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1938" name="Rectangle 2"/>
          <p:cNvSpPr>
            <a:spLocks noGrp="1" noChangeArrowheads="1"/>
          </p:cNvSpPr>
          <p:nvPr>
            <p:ph type="ctrTitle"/>
          </p:nvPr>
        </p:nvSpPr>
        <p:spPr/>
        <p:txBody>
          <a:bodyPr/>
          <a:lstStyle/>
          <a:p>
            <a:r>
              <a:rPr lang="ja-JP" altLang="en-US" smtClean="0"/>
              <a:t>無線版　センサ端末</a:t>
            </a:r>
            <a:endParaRPr lang="ja-JP" altLang="en-US" dirty="0"/>
          </a:p>
        </p:txBody>
      </p:sp>
      <p:sp>
        <p:nvSpPr>
          <p:cNvPr id="551939" name="Rectangle 3"/>
          <p:cNvSpPr>
            <a:spLocks noGrp="1" noChangeArrowheads="1"/>
          </p:cNvSpPr>
          <p:nvPr>
            <p:ph type="subTitle" idx="1"/>
            <p:custDataLst>
              <p:tags r:id="rId1"/>
            </p:custDataLst>
          </p:nvPr>
        </p:nvSpPr>
        <p:spPr/>
        <p:txBody>
          <a:bodyPr/>
          <a:lstStyle/>
          <a:p>
            <a:r>
              <a:rPr lang="ja-JP" altLang="en-US"/>
              <a:t>サブタイトル</a:t>
            </a:r>
            <a:r>
              <a:rPr lang="en-US" altLang="zh-CN"/>
              <a:t>28</a:t>
            </a:r>
            <a:r>
              <a:rPr lang="en-US" altLang="ja-JP"/>
              <a:t>pt</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46004" y="1556792"/>
            <a:ext cx="4605473" cy="4389331"/>
          </a:xfrm>
          <a:prstGeom prst="rect">
            <a:avLst/>
          </a:prstGeom>
        </p:spPr>
      </p:pic>
      <p:sp>
        <p:nvSpPr>
          <p:cNvPr id="8" name="タイトル 7"/>
          <p:cNvSpPr>
            <a:spLocks noGrp="1"/>
          </p:cNvSpPr>
          <p:nvPr>
            <p:ph type="title"/>
          </p:nvPr>
        </p:nvSpPr>
        <p:spPr/>
        <p:txBody>
          <a:bodyPr>
            <a:normAutofit fontScale="90000"/>
          </a:bodyPr>
          <a:lstStyle/>
          <a:p>
            <a:r>
              <a:rPr kumimoji="1" lang="ja-JP" altLang="en-US" dirty="0" smtClean="0"/>
              <a:t>複雑な処理が必要な場合 </a:t>
            </a:r>
            <a:r>
              <a:rPr kumimoji="1" lang="en-US" altLang="ja-JP" dirty="0" smtClean="0"/>
              <a:t>: Arduino</a:t>
            </a:r>
            <a:r>
              <a:rPr kumimoji="1" lang="ja-JP" altLang="en-US" dirty="0" smtClean="0"/>
              <a:t>連携システム</a:t>
            </a:r>
            <a:endParaRPr kumimoji="1" lang="ja-JP" altLang="en-US" dirty="0"/>
          </a:p>
        </p:txBody>
      </p:sp>
      <p:sp>
        <p:nvSpPr>
          <p:cNvPr id="2" name="角丸四角形吹き出し 1"/>
          <p:cNvSpPr/>
          <p:nvPr/>
        </p:nvSpPr>
        <p:spPr bwMode="auto">
          <a:xfrm>
            <a:off x="6444444" y="1508250"/>
            <a:ext cx="1746941" cy="936104"/>
          </a:xfrm>
          <a:prstGeom prst="wedgeRoundRectCallout">
            <a:avLst>
              <a:gd name="adj1" fmla="val -80413"/>
              <a:gd name="adj2" fmla="val -32947"/>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r>
              <a:rPr lang="ja-JP" altLang="en-US" dirty="0" smtClean="0"/>
              <a:t>消費</a:t>
            </a:r>
            <a:r>
              <a:rPr lang="ja-JP" altLang="en-US" dirty="0"/>
              <a:t>電力</a:t>
            </a:r>
            <a:r>
              <a:rPr lang="ja-JP" altLang="en-US" dirty="0" smtClean="0"/>
              <a:t>が</a:t>
            </a:r>
            <a:endParaRPr lang="en-US" altLang="ja-JP" dirty="0" smtClean="0"/>
          </a:p>
          <a:p>
            <a:r>
              <a:rPr lang="ja-JP" altLang="en-US" dirty="0" smtClean="0"/>
              <a:t>大きい端末</a:t>
            </a:r>
            <a:endParaRPr lang="ja-JP" altLang="en-US" dirty="0"/>
          </a:p>
        </p:txBody>
      </p:sp>
      <p:sp>
        <p:nvSpPr>
          <p:cNvPr id="6" name="角丸四角形吹き出し 5"/>
          <p:cNvSpPr/>
          <p:nvPr/>
        </p:nvSpPr>
        <p:spPr bwMode="auto">
          <a:xfrm>
            <a:off x="323528" y="3933056"/>
            <a:ext cx="1746941" cy="576064"/>
          </a:xfrm>
          <a:prstGeom prst="wedgeRoundRectCallout">
            <a:avLst>
              <a:gd name="adj1" fmla="val 67379"/>
              <a:gd name="adj2" fmla="val 29301"/>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r>
              <a:rPr lang="ja-JP" altLang="en-US" dirty="0" smtClean="0"/>
              <a:t>一定周期で</a:t>
            </a:r>
            <a:endParaRPr lang="en-US" altLang="ja-JP" dirty="0" smtClean="0"/>
          </a:p>
          <a:p>
            <a:r>
              <a:rPr lang="en-US" altLang="ja-JP" dirty="0" smtClean="0"/>
              <a:t>Keep alive</a:t>
            </a:r>
          </a:p>
        </p:txBody>
      </p:sp>
      <p:sp>
        <p:nvSpPr>
          <p:cNvPr id="10" name="角丸四角形吹き出し 9"/>
          <p:cNvSpPr/>
          <p:nvPr/>
        </p:nvSpPr>
        <p:spPr bwMode="auto">
          <a:xfrm>
            <a:off x="3923928" y="5373216"/>
            <a:ext cx="2880320" cy="720080"/>
          </a:xfrm>
          <a:prstGeom prst="wedgeRoundRectCallout">
            <a:avLst>
              <a:gd name="adj1" fmla="val -70663"/>
              <a:gd name="adj2" fmla="val -81106"/>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r>
              <a:rPr lang="en-US" altLang="ja-JP" dirty="0" smtClean="0"/>
              <a:t>RTC</a:t>
            </a:r>
            <a:r>
              <a:rPr lang="ja-JP" altLang="en-US" dirty="0" smtClean="0"/>
              <a:t>で時間が来たら目覚め，</a:t>
            </a:r>
            <a:endParaRPr lang="en-US" altLang="ja-JP" dirty="0" smtClean="0"/>
          </a:p>
          <a:p>
            <a:r>
              <a:rPr lang="ja-JP" altLang="en-US" dirty="0" smtClean="0"/>
              <a:t>外部に電力を供給</a:t>
            </a:r>
            <a:endParaRPr lang="en-US" altLang="ja-JP" dirty="0" smtClean="0"/>
          </a:p>
        </p:txBody>
      </p:sp>
      <p:sp>
        <p:nvSpPr>
          <p:cNvPr id="4" name="テキスト ボックス 3"/>
          <p:cNvSpPr txBox="1"/>
          <p:nvPr/>
        </p:nvSpPr>
        <p:spPr>
          <a:xfrm>
            <a:off x="306056" y="718154"/>
            <a:ext cx="8531503" cy="461665"/>
          </a:xfrm>
          <a:prstGeom prst="rect">
            <a:avLst/>
          </a:prstGeom>
          <a:noFill/>
        </p:spPr>
        <p:txBody>
          <a:bodyPr wrap="none" rtlCol="0">
            <a:spAutoFit/>
          </a:bodyPr>
          <a:lstStyle/>
          <a:p>
            <a:r>
              <a:rPr kumimoji="1" lang="en-US" altLang="ja-JP" sz="2400" dirty="0" smtClean="0">
                <a:solidFill>
                  <a:srgbClr val="FF0000"/>
                </a:solidFill>
              </a:rPr>
              <a:t>Arduino</a:t>
            </a:r>
            <a:r>
              <a:rPr kumimoji="1" lang="ja-JP" altLang="en-US" sz="2400" dirty="0" smtClean="0">
                <a:solidFill>
                  <a:srgbClr val="FF0000"/>
                </a:solidFill>
              </a:rPr>
              <a:t>間のシリアル通信がうまく動作しないため，現在</a:t>
            </a:r>
            <a:r>
              <a:rPr kumimoji="1" lang="en-US" altLang="ja-JP" sz="2400" dirty="0" smtClean="0">
                <a:solidFill>
                  <a:srgbClr val="FF0000"/>
                </a:solidFill>
              </a:rPr>
              <a:t>『</a:t>
            </a:r>
            <a:r>
              <a:rPr kumimoji="1" lang="ja-JP" altLang="en-US" sz="2400" dirty="0" smtClean="0">
                <a:solidFill>
                  <a:srgbClr val="FF0000"/>
                </a:solidFill>
              </a:rPr>
              <a:t>保留</a:t>
            </a:r>
            <a:r>
              <a:rPr kumimoji="1" lang="en-US" altLang="ja-JP" sz="2400" dirty="0" smtClean="0">
                <a:solidFill>
                  <a:srgbClr val="FF0000"/>
                </a:solidFill>
              </a:rPr>
              <a:t>』</a:t>
            </a:r>
            <a:endParaRPr kumimoji="1" lang="ja-JP" altLang="en-US" sz="2400" dirty="0">
              <a:solidFill>
                <a:srgbClr val="FF0000"/>
              </a:solidFill>
            </a:endParaRPr>
          </a:p>
        </p:txBody>
      </p:sp>
    </p:spTree>
    <p:extLst>
      <p:ext uri="{BB962C8B-B14F-4D97-AF65-F5344CB8AC3E}">
        <p14:creationId xmlns:p14="http://schemas.microsoft.com/office/powerpoint/2010/main" val="2535459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試作版 </a:t>
            </a:r>
            <a:r>
              <a:rPr kumimoji="1" lang="en-US" altLang="ja-JP" dirty="0" smtClean="0"/>
              <a:t>Arduino</a:t>
            </a:r>
            <a:r>
              <a:rPr kumimoji="1" lang="ja-JP" altLang="en-US" dirty="0" smtClean="0"/>
              <a:t>間連携</a:t>
            </a:r>
            <a:endParaRPr kumimoji="1" lang="ja-JP" altLang="en-US" dirty="0"/>
          </a:p>
        </p:txBody>
      </p:sp>
      <p:pic>
        <p:nvPicPr>
          <p:cNvPr id="3" name="図 2"/>
          <p:cNvPicPr>
            <a:picLocks noChangeAspect="1"/>
          </p:cNvPicPr>
          <p:nvPr/>
        </p:nvPicPr>
        <p:blipFill rotWithShape="1">
          <a:blip r:embed="rId2" cstate="print">
            <a:extLst>
              <a:ext uri="{28A0092B-C50C-407E-A947-70E740481C1C}">
                <a14:useLocalDpi xmlns:a14="http://schemas.microsoft.com/office/drawing/2010/main" val="0"/>
              </a:ext>
            </a:extLst>
          </a:blip>
          <a:srcRect l="12987" t="2401" r="22439"/>
          <a:stretch/>
        </p:blipFill>
        <p:spPr>
          <a:xfrm>
            <a:off x="1187624" y="980728"/>
            <a:ext cx="5904656" cy="5020022"/>
          </a:xfrm>
          <a:prstGeom prst="rect">
            <a:avLst/>
          </a:prstGeom>
        </p:spPr>
      </p:pic>
    </p:spTree>
    <p:extLst>
      <p:ext uri="{BB962C8B-B14F-4D97-AF65-F5344CB8AC3E}">
        <p14:creationId xmlns:p14="http://schemas.microsoft.com/office/powerpoint/2010/main" val="1976298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771800" y="2420888"/>
            <a:ext cx="3498073" cy="1569660"/>
          </a:xfrm>
          <a:prstGeom prst="rect">
            <a:avLst/>
          </a:prstGeom>
          <a:noFill/>
        </p:spPr>
        <p:txBody>
          <a:bodyPr wrap="none" rtlCol="0">
            <a:spAutoFit/>
          </a:bodyPr>
          <a:lstStyle/>
          <a:p>
            <a:r>
              <a:rPr lang="ja-JP" altLang="en-US" sz="9600" dirty="0"/>
              <a:t>おわり</a:t>
            </a:r>
            <a:endParaRPr kumimoji="1" lang="ja-JP" altLang="en-US" sz="96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想定するセンサ端末 </a:t>
            </a:r>
            <a:r>
              <a:rPr kumimoji="1" lang="en-US" altLang="ja-JP" dirty="0" smtClean="0"/>
              <a:t>: 4</a:t>
            </a:r>
            <a:r>
              <a:rPr kumimoji="1" lang="ja-JP" altLang="en-US" dirty="0" smtClean="0"/>
              <a:t>種類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試作</a:t>
            </a:r>
            <a:r>
              <a:rPr kumimoji="1" lang="en-US" altLang="ja-JP" dirty="0" smtClean="0"/>
              <a:t>(</a:t>
            </a:r>
            <a:r>
              <a:rPr kumimoji="1" lang="ja-JP" altLang="en-US" dirty="0" smtClean="0"/>
              <a:t>済</a:t>
            </a:r>
            <a:r>
              <a:rPr kumimoji="1" lang="en-US" altLang="ja-JP" dirty="0" smtClean="0"/>
              <a:t>)</a:t>
            </a:r>
            <a:r>
              <a:rPr kumimoji="1" lang="ja-JP" altLang="en-US" dirty="0" smtClean="0"/>
              <a:t> </a:t>
            </a:r>
            <a:r>
              <a:rPr kumimoji="1" lang="en-US" altLang="ja-JP" dirty="0" smtClean="0"/>
              <a:t>, </a:t>
            </a:r>
            <a:r>
              <a:rPr kumimoji="1" lang="ja-JP" altLang="en-US" dirty="0" smtClean="0"/>
              <a:t>簡易なテスト</a:t>
            </a:r>
            <a:r>
              <a:rPr kumimoji="1" lang="en-US" altLang="ja-JP" dirty="0" smtClean="0"/>
              <a:t>(</a:t>
            </a:r>
            <a:r>
              <a:rPr kumimoji="1" lang="ja-JP" altLang="en-US" dirty="0" smtClean="0"/>
              <a:t>済</a:t>
            </a:r>
            <a:r>
              <a:rPr kumimoji="1" lang="en-US" altLang="ja-JP" dirty="0" smtClean="0"/>
              <a:t>)</a:t>
            </a:r>
          </a:p>
          <a:p>
            <a:pPr lvl="1"/>
            <a:r>
              <a:rPr kumimoji="1" lang="en-US" altLang="ja-JP" dirty="0" err="1" smtClean="0"/>
              <a:t>Xbee</a:t>
            </a:r>
            <a:r>
              <a:rPr lang="en-US" altLang="ja-JP" dirty="0" smtClean="0"/>
              <a:t>, </a:t>
            </a:r>
            <a:r>
              <a:rPr kumimoji="1" lang="en-US" altLang="ja-JP" dirty="0" smtClean="0"/>
              <a:t>Arduino</a:t>
            </a:r>
            <a:r>
              <a:rPr kumimoji="1" lang="ja-JP" altLang="en-US" dirty="0" smtClean="0"/>
              <a:t>間連携</a:t>
            </a:r>
            <a:endParaRPr kumimoji="1" lang="en-US" altLang="ja-JP" dirty="0" smtClean="0"/>
          </a:p>
          <a:p>
            <a:pPr lvl="1"/>
            <a:r>
              <a:rPr lang="en-US" altLang="ja-JP" dirty="0" smtClean="0"/>
              <a:t>Arduino</a:t>
            </a:r>
            <a:r>
              <a:rPr lang="ja-JP" altLang="en-US" dirty="0" smtClean="0"/>
              <a:t>単独</a:t>
            </a:r>
            <a:endParaRPr lang="en-US" altLang="ja-JP" dirty="0" smtClean="0"/>
          </a:p>
          <a:p>
            <a:pPr lvl="1"/>
            <a:endParaRPr lang="en-US" altLang="ja-JP" dirty="0" smtClean="0"/>
          </a:p>
          <a:p>
            <a:r>
              <a:rPr kumimoji="1" lang="ja-JP" altLang="en-US" dirty="0" smtClean="0"/>
              <a:t>試作</a:t>
            </a:r>
            <a:r>
              <a:rPr kumimoji="1" lang="en-US" altLang="ja-JP" dirty="0" smtClean="0"/>
              <a:t>(</a:t>
            </a:r>
            <a:r>
              <a:rPr kumimoji="1" lang="ja-JP" altLang="en-US" dirty="0" smtClean="0"/>
              <a:t>未</a:t>
            </a:r>
            <a:r>
              <a:rPr kumimoji="1" lang="en-US" altLang="ja-JP" dirty="0" smtClean="0"/>
              <a:t>)</a:t>
            </a:r>
          </a:p>
          <a:p>
            <a:pPr lvl="1"/>
            <a:r>
              <a:rPr kumimoji="1" lang="en-US" altLang="ja-JP" dirty="0" err="1" smtClean="0"/>
              <a:t>Xbee</a:t>
            </a:r>
            <a:r>
              <a:rPr lang="ja-JP" altLang="en-US" dirty="0" smtClean="0"/>
              <a:t>単独</a:t>
            </a:r>
            <a:endParaRPr lang="en-US" altLang="ja-JP" dirty="0" smtClean="0"/>
          </a:p>
          <a:p>
            <a:pPr lvl="1"/>
            <a:endParaRPr lang="en-US" altLang="ja-JP" dirty="0" smtClean="0"/>
          </a:p>
          <a:p>
            <a:r>
              <a:rPr kumimoji="1" lang="ja-JP" altLang="en-US" dirty="0" smtClean="0"/>
              <a:t>保留</a:t>
            </a:r>
            <a:endParaRPr kumimoji="1" lang="en-US" altLang="ja-JP" dirty="0" smtClean="0"/>
          </a:p>
          <a:p>
            <a:pPr lvl="1"/>
            <a:r>
              <a:rPr kumimoji="1" lang="en-US" altLang="ja-JP" dirty="0" smtClean="0"/>
              <a:t>Arduino, Arduino</a:t>
            </a:r>
            <a:r>
              <a:rPr kumimoji="1" lang="ja-JP" altLang="en-US" dirty="0" smtClean="0"/>
              <a:t>間連携</a:t>
            </a:r>
            <a:endParaRPr kumimoji="1" lang="ja-JP" altLang="en-US" dirty="0"/>
          </a:p>
        </p:txBody>
      </p:sp>
    </p:spTree>
    <p:extLst>
      <p:ext uri="{BB962C8B-B14F-4D97-AF65-F5344CB8AC3E}">
        <p14:creationId xmlns:p14="http://schemas.microsoft.com/office/powerpoint/2010/main" val="25248276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Xbee</a:t>
            </a:r>
            <a:r>
              <a:rPr lang="en-US" altLang="ja-JP" dirty="0" smtClean="0"/>
              <a:t>, Arduino</a:t>
            </a:r>
            <a:r>
              <a:rPr lang="ja-JP" altLang="en-US" dirty="0" smtClean="0"/>
              <a:t>間連携</a:t>
            </a:r>
            <a:endParaRPr kumimoji="1" lang="ja-JP" altLang="en-US" dirty="0"/>
          </a:p>
        </p:txBody>
      </p:sp>
      <p:pic>
        <p:nvPicPr>
          <p:cNvPr id="3" name="図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75656" y="980728"/>
            <a:ext cx="5458608" cy="5143748"/>
          </a:xfrm>
          <a:prstGeom prst="rect">
            <a:avLst/>
          </a:prstGeom>
        </p:spPr>
      </p:pic>
      <p:sp>
        <p:nvSpPr>
          <p:cNvPr id="4" name="角丸四角形吹き出し 3"/>
          <p:cNvSpPr/>
          <p:nvPr/>
        </p:nvSpPr>
        <p:spPr bwMode="auto">
          <a:xfrm>
            <a:off x="7020272" y="908720"/>
            <a:ext cx="1746941" cy="936104"/>
          </a:xfrm>
          <a:prstGeom prst="wedgeRoundRectCallout">
            <a:avLst>
              <a:gd name="adj1" fmla="val -80413"/>
              <a:gd name="adj2" fmla="val -32947"/>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r>
              <a:rPr lang="ja-JP" altLang="en-US" dirty="0" smtClean="0"/>
              <a:t>消費</a:t>
            </a:r>
            <a:r>
              <a:rPr lang="ja-JP" altLang="en-US" dirty="0"/>
              <a:t>電力</a:t>
            </a:r>
            <a:r>
              <a:rPr lang="ja-JP" altLang="en-US" dirty="0" smtClean="0"/>
              <a:t>が</a:t>
            </a:r>
            <a:endParaRPr lang="en-US" altLang="ja-JP" dirty="0" smtClean="0"/>
          </a:p>
          <a:p>
            <a:r>
              <a:rPr lang="ja-JP" altLang="en-US" dirty="0" smtClean="0"/>
              <a:t>大きい端末</a:t>
            </a:r>
            <a:endParaRPr lang="ja-JP" altLang="en-US" dirty="0"/>
          </a:p>
        </p:txBody>
      </p:sp>
      <p:sp>
        <p:nvSpPr>
          <p:cNvPr id="5" name="角丸四角形吹き出し 4"/>
          <p:cNvSpPr/>
          <p:nvPr/>
        </p:nvSpPr>
        <p:spPr bwMode="auto">
          <a:xfrm>
            <a:off x="899592" y="5157192"/>
            <a:ext cx="3096344" cy="720080"/>
          </a:xfrm>
          <a:prstGeom prst="wedgeRoundRectCallout">
            <a:avLst>
              <a:gd name="adj1" fmla="val 17932"/>
              <a:gd name="adj2" fmla="val -187417"/>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r>
              <a:rPr lang="ja-JP" altLang="en-US" dirty="0" smtClean="0"/>
              <a:t>一定周期で外部に電力を供給</a:t>
            </a:r>
            <a:r>
              <a:rPr lang="en-US" altLang="ja-JP" baseline="30000" dirty="0" smtClean="0"/>
              <a:t>*1</a:t>
            </a:r>
          </a:p>
        </p:txBody>
      </p:sp>
      <p:sp>
        <p:nvSpPr>
          <p:cNvPr id="6" name="テキスト ボックス 5"/>
          <p:cNvSpPr txBox="1"/>
          <p:nvPr/>
        </p:nvSpPr>
        <p:spPr>
          <a:xfrm>
            <a:off x="54625" y="6259165"/>
            <a:ext cx="8300670" cy="307777"/>
          </a:xfrm>
          <a:prstGeom prst="rect">
            <a:avLst/>
          </a:prstGeom>
          <a:noFill/>
        </p:spPr>
        <p:txBody>
          <a:bodyPr wrap="none" rtlCol="0">
            <a:spAutoFit/>
          </a:bodyPr>
          <a:lstStyle/>
          <a:p>
            <a:r>
              <a:rPr kumimoji="1" lang="en-US" altLang="ja-JP" sz="1400" dirty="0" smtClean="0"/>
              <a:t>*1 : </a:t>
            </a:r>
            <a:r>
              <a:rPr kumimoji="1" lang="ja-JP" altLang="en-US" sz="1400" dirty="0" smtClean="0"/>
              <a:t>周期が</a:t>
            </a:r>
            <a:r>
              <a:rPr kumimoji="1" lang="en-US" altLang="ja-JP" sz="1400" dirty="0" smtClean="0"/>
              <a:t>30</a:t>
            </a:r>
            <a:r>
              <a:rPr kumimoji="1" lang="ja-JP" altLang="en-US" sz="1400" dirty="0" smtClean="0"/>
              <a:t>秒以上の場合はネットワークへの再接続が発生するため，接続トラブルが発生する危険がある</a:t>
            </a:r>
            <a:endParaRPr kumimoji="1" lang="ja-JP" altLang="en-US" sz="1400" dirty="0"/>
          </a:p>
        </p:txBody>
      </p:sp>
    </p:spTree>
    <p:extLst>
      <p:ext uri="{BB962C8B-B14F-4D97-AF65-F5344CB8AC3E}">
        <p14:creationId xmlns:p14="http://schemas.microsoft.com/office/powerpoint/2010/main" val="3760907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試作版 </a:t>
            </a:r>
            <a:r>
              <a:rPr kumimoji="1" lang="en-US" altLang="ja-JP" dirty="0" err="1" smtClean="0"/>
              <a:t>Xbee</a:t>
            </a:r>
            <a:r>
              <a:rPr lang="en-US" altLang="ja-JP" dirty="0" err="1" smtClean="0"/>
              <a:t>,Arduino</a:t>
            </a:r>
            <a:r>
              <a:rPr lang="ja-JP" altLang="en-US" dirty="0" smtClean="0"/>
              <a:t>間連携</a:t>
            </a:r>
            <a:endParaRPr kumimoji="1" lang="ja-JP" altLang="en-US" dirty="0"/>
          </a:p>
        </p:txBody>
      </p:sp>
      <p:pic>
        <p:nvPicPr>
          <p:cNvPr id="3" name="図 2"/>
          <p:cNvPicPr>
            <a:picLocks noChangeAspect="1"/>
          </p:cNvPicPr>
          <p:nvPr/>
        </p:nvPicPr>
        <p:blipFill rotWithShape="1">
          <a:blip r:embed="rId2" cstate="print">
            <a:extLst>
              <a:ext uri="{28A0092B-C50C-407E-A947-70E740481C1C}">
                <a14:useLocalDpi xmlns:a14="http://schemas.microsoft.com/office/drawing/2010/main" val="0"/>
              </a:ext>
            </a:extLst>
          </a:blip>
          <a:srcRect l="10626" t="2401" r="15350"/>
          <a:stretch/>
        </p:blipFill>
        <p:spPr>
          <a:xfrm>
            <a:off x="1331640" y="1340768"/>
            <a:ext cx="6768752" cy="5020022"/>
          </a:xfrm>
          <a:prstGeom prst="rect">
            <a:avLst/>
          </a:prstGeom>
        </p:spPr>
      </p:pic>
      <p:sp>
        <p:nvSpPr>
          <p:cNvPr id="4" name="角丸四角形吹き出し 3"/>
          <p:cNvSpPr/>
          <p:nvPr/>
        </p:nvSpPr>
        <p:spPr bwMode="auto">
          <a:xfrm>
            <a:off x="673919" y="5517232"/>
            <a:ext cx="2016224" cy="936104"/>
          </a:xfrm>
          <a:prstGeom prst="wedgeRoundRectCallout">
            <a:avLst>
              <a:gd name="adj1" fmla="val 54250"/>
              <a:gd name="adj2" fmla="val -91921"/>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Arduino Mega</a:t>
            </a:r>
            <a:endParaRPr kumimoji="1" lang="ja-JP" altLang="en-US"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endParaRPr>
          </a:p>
        </p:txBody>
      </p:sp>
      <p:sp>
        <p:nvSpPr>
          <p:cNvPr id="5" name="角丸四角形吹き出し 4"/>
          <p:cNvSpPr/>
          <p:nvPr/>
        </p:nvSpPr>
        <p:spPr bwMode="auto">
          <a:xfrm>
            <a:off x="6515820" y="5229200"/>
            <a:ext cx="2016224" cy="936104"/>
          </a:xfrm>
          <a:prstGeom prst="wedgeRoundRectCallout">
            <a:avLst>
              <a:gd name="adj1" fmla="val -48044"/>
              <a:gd name="adj2" fmla="val -145103"/>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err="1" smtClean="0">
                <a:ln>
                  <a:noFill/>
                </a:ln>
                <a:solidFill>
                  <a:srgbClr val="000000"/>
                </a:solidFill>
                <a:effectLst/>
                <a:latin typeface="ＭＳ Ｐゴシック" panose="020B0600070205080204" pitchFamily="50" charset="-128"/>
                <a:ea typeface="ＭＳ Ｐゴシック" panose="020B0600070205080204" pitchFamily="50" charset="-128"/>
              </a:rPr>
              <a:t>Xbee</a:t>
            </a:r>
            <a:endParaRPr kumimoji="1" lang="ja-JP" altLang="en-US"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endParaRPr>
          </a:p>
        </p:txBody>
      </p:sp>
      <p:sp>
        <p:nvSpPr>
          <p:cNvPr id="6" name="角丸四角形吹き出し 5"/>
          <p:cNvSpPr/>
          <p:nvPr/>
        </p:nvSpPr>
        <p:spPr bwMode="auto">
          <a:xfrm>
            <a:off x="169863" y="3932510"/>
            <a:ext cx="1775936" cy="936104"/>
          </a:xfrm>
          <a:prstGeom prst="wedgeRoundRectCallout">
            <a:avLst>
              <a:gd name="adj1" fmla="val 67856"/>
              <a:gd name="adj2" fmla="val -33312"/>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RTC, SD</a:t>
            </a:r>
            <a:r>
              <a:rPr kumimoji="1" lang="ja-JP" altLang="en-US"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カード</a:t>
            </a:r>
            <a:endParaRPr kumimoji="1" lang="en-US" altLang="ja-JP"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endParaRPr>
          </a:p>
          <a:p>
            <a:pPr marL="0" marR="0" indent="0" algn="ctr" defTabSz="914400" rtl="0" eaLnBrk="1" fontAlgn="ctr" latinLnBrk="0" hangingPunct="1">
              <a:lnSpc>
                <a:spcPct val="100000"/>
              </a:lnSpc>
              <a:spcBef>
                <a:spcPct val="0"/>
              </a:spcBef>
              <a:spcAft>
                <a:spcPct val="0"/>
              </a:spcAft>
              <a:buClrTx/>
              <a:buSzTx/>
              <a:buFontTx/>
              <a:buNone/>
              <a:tabLst/>
            </a:pPr>
            <a:r>
              <a:rPr lang="ja-JP" altLang="en-US" dirty="0" smtClean="0"/>
              <a:t>センサ類は</a:t>
            </a:r>
            <a:endParaRPr lang="en-US" altLang="ja-JP" dirty="0" smtClean="0"/>
          </a:p>
          <a:p>
            <a:pPr marL="0" marR="0" indent="0" algn="ctr" defTabSz="914400" rtl="0" eaLnBrk="1" fontAlgn="ctr" latinLnBrk="0" hangingPunct="1">
              <a:lnSpc>
                <a:spcPct val="100000"/>
              </a:lnSpc>
              <a:spcBef>
                <a:spcPct val="0"/>
              </a:spcBef>
              <a:spcAft>
                <a:spcPct val="0"/>
              </a:spcAft>
              <a:buClrTx/>
              <a:buSzTx/>
              <a:buFontTx/>
              <a:buNone/>
              <a:tabLst/>
            </a:pPr>
            <a:r>
              <a:rPr kumimoji="1" lang="ja-JP" altLang="en-US" sz="1800" b="0" i="0" u="none" strike="noStrike" cap="none" normalizeH="0" baseline="0" dirty="0">
                <a:ln>
                  <a:noFill/>
                </a:ln>
                <a:solidFill>
                  <a:srgbClr val="000000"/>
                </a:solidFill>
                <a:effectLst/>
                <a:latin typeface="ＭＳ Ｐゴシック" panose="020B0600070205080204" pitchFamily="50" charset="-128"/>
                <a:ea typeface="ＭＳ Ｐゴシック" panose="020B0600070205080204" pitchFamily="50" charset="-128"/>
              </a:rPr>
              <a:t>こちら</a:t>
            </a:r>
            <a:r>
              <a:rPr kumimoji="1" lang="ja-JP" altLang="en-US"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に搭載</a:t>
            </a:r>
          </a:p>
        </p:txBody>
      </p:sp>
      <p:sp>
        <p:nvSpPr>
          <p:cNvPr id="7" name="角丸四角形吹き出し 6"/>
          <p:cNvSpPr/>
          <p:nvPr/>
        </p:nvSpPr>
        <p:spPr bwMode="auto">
          <a:xfrm>
            <a:off x="7671318" y="3357857"/>
            <a:ext cx="1337176" cy="936104"/>
          </a:xfrm>
          <a:prstGeom prst="wedgeRoundRectCallout">
            <a:avLst>
              <a:gd name="adj1" fmla="val -87554"/>
              <a:gd name="adj2" fmla="val 4675"/>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ja-JP" altLang="en-US"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基本電源</a:t>
            </a:r>
            <a:endParaRPr kumimoji="1" lang="en-US" altLang="ja-JP"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endParaRPr>
          </a:p>
          <a:p>
            <a:pPr marL="0" marR="0" indent="0" algn="ctr" defTabSz="914400" rtl="0" eaLnBrk="1" fontAlgn="ctr" latinLnBrk="0" hangingPunct="1">
              <a:lnSpc>
                <a:spcPct val="100000"/>
              </a:lnSpc>
              <a:spcBef>
                <a:spcPct val="0"/>
              </a:spcBef>
              <a:spcAft>
                <a:spcPct val="0"/>
              </a:spcAft>
              <a:buClrTx/>
              <a:buSzTx/>
              <a:buFontTx/>
              <a:buNone/>
              <a:tabLst/>
            </a:pPr>
            <a:r>
              <a:rPr kumimoji="1" lang="ja-JP" altLang="en-US"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制御と</a:t>
            </a:r>
            <a:endParaRPr kumimoji="1" lang="en-US" altLang="ja-JP"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endParaRPr>
          </a:p>
          <a:p>
            <a:pPr marL="0" marR="0" indent="0" algn="ctr" defTabSz="914400" rtl="0" eaLnBrk="1" fontAlgn="ctr" latinLnBrk="0" hangingPunct="1">
              <a:lnSpc>
                <a:spcPct val="100000"/>
              </a:lnSpc>
              <a:spcBef>
                <a:spcPct val="0"/>
              </a:spcBef>
              <a:spcAft>
                <a:spcPct val="0"/>
              </a:spcAft>
              <a:buClrTx/>
              <a:buSzTx/>
              <a:buFontTx/>
              <a:buNone/>
              <a:tabLst/>
            </a:pPr>
            <a:r>
              <a:rPr lang="ja-JP" altLang="en-US" dirty="0"/>
              <a:t>通信</a:t>
            </a:r>
            <a:r>
              <a:rPr kumimoji="1" lang="ja-JP" altLang="en-US" sz="18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のみ</a:t>
            </a:r>
          </a:p>
        </p:txBody>
      </p:sp>
    </p:spTree>
    <p:extLst>
      <p:ext uri="{BB962C8B-B14F-4D97-AF65-F5344CB8AC3E}">
        <p14:creationId xmlns:p14="http://schemas.microsoft.com/office/powerpoint/2010/main" val="2158558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Arduino(</a:t>
            </a:r>
            <a:r>
              <a:rPr kumimoji="1" lang="ja-JP" altLang="en-US" dirty="0" smtClean="0"/>
              <a:t>もしくは互換機</a:t>
            </a:r>
            <a:r>
              <a:rPr kumimoji="1" lang="en-US" altLang="ja-JP" dirty="0" smtClean="0"/>
              <a:t>)</a:t>
            </a:r>
            <a:r>
              <a:rPr kumimoji="1" lang="ja-JP" altLang="en-US" dirty="0" smtClean="0"/>
              <a:t>単独</a:t>
            </a:r>
            <a:endParaRPr kumimoji="1" lang="ja-JP" altLang="en-US" dirty="0"/>
          </a:p>
        </p:txBody>
      </p:sp>
      <p:pic>
        <p:nvPicPr>
          <p:cNvPr id="3" name="図 2"/>
          <p:cNvPicPr>
            <a:picLocks noChangeAspect="1"/>
          </p:cNvPicPr>
          <p:nvPr/>
        </p:nvPicPr>
        <p:blipFill rotWithShape="1">
          <a:blip r:embed="rId2" cstate="print">
            <a:extLst>
              <a:ext uri="{28A0092B-C50C-407E-A947-70E740481C1C}">
                <a14:useLocalDpi xmlns:a14="http://schemas.microsoft.com/office/drawing/2010/main" val="0"/>
              </a:ext>
            </a:extLst>
          </a:blip>
          <a:srcRect l="10287" r="3877"/>
          <a:stretch/>
        </p:blipFill>
        <p:spPr>
          <a:xfrm>
            <a:off x="467544" y="1124744"/>
            <a:ext cx="7848873" cy="5467468"/>
          </a:xfrm>
          <a:prstGeom prst="rect">
            <a:avLst/>
          </a:prstGeom>
        </p:spPr>
      </p:pic>
      <p:sp>
        <p:nvSpPr>
          <p:cNvPr id="4" name="テキスト ボックス 3"/>
          <p:cNvSpPr txBox="1"/>
          <p:nvPr/>
        </p:nvSpPr>
        <p:spPr>
          <a:xfrm>
            <a:off x="477955" y="755412"/>
            <a:ext cx="5817618" cy="369332"/>
          </a:xfrm>
          <a:prstGeom prst="rect">
            <a:avLst/>
          </a:prstGeom>
          <a:noFill/>
        </p:spPr>
        <p:txBody>
          <a:bodyPr wrap="none" rtlCol="0">
            <a:spAutoFit/>
          </a:bodyPr>
          <a:lstStyle/>
          <a:p>
            <a:r>
              <a:rPr kumimoji="1" lang="ja-JP" altLang="en-US" dirty="0" smtClean="0"/>
              <a:t>通常はスリープし，</a:t>
            </a:r>
            <a:r>
              <a:rPr kumimoji="1" lang="en-US" altLang="ja-JP" dirty="0" smtClean="0"/>
              <a:t>RTC</a:t>
            </a:r>
            <a:r>
              <a:rPr kumimoji="1" lang="ja-JP" altLang="en-US" dirty="0" smtClean="0"/>
              <a:t>で定期的に観測結果を無線で送信</a:t>
            </a:r>
            <a:endParaRPr kumimoji="1" lang="ja-JP" altLang="en-US" dirty="0"/>
          </a:p>
        </p:txBody>
      </p:sp>
      <p:sp>
        <p:nvSpPr>
          <p:cNvPr id="5" name="テキスト ボックス 4"/>
          <p:cNvSpPr txBox="1"/>
          <p:nvPr/>
        </p:nvSpPr>
        <p:spPr>
          <a:xfrm>
            <a:off x="683568" y="2060848"/>
            <a:ext cx="668773" cy="369332"/>
          </a:xfrm>
          <a:prstGeom prst="rect">
            <a:avLst/>
          </a:prstGeom>
          <a:noFill/>
        </p:spPr>
        <p:txBody>
          <a:bodyPr wrap="none" rtlCol="0">
            <a:spAutoFit/>
          </a:bodyPr>
          <a:lstStyle/>
          <a:p>
            <a:r>
              <a:rPr lang="en-US" altLang="ja-JP" dirty="0" err="1" smtClean="0"/>
              <a:t>Xbee</a:t>
            </a:r>
            <a:endParaRPr kumimoji="1" lang="ja-JP" altLang="en-US" dirty="0"/>
          </a:p>
        </p:txBody>
      </p:sp>
      <p:sp>
        <p:nvSpPr>
          <p:cNvPr id="6" name="テキスト ボックス 5"/>
          <p:cNvSpPr txBox="1"/>
          <p:nvPr/>
        </p:nvSpPr>
        <p:spPr>
          <a:xfrm>
            <a:off x="429865" y="2990298"/>
            <a:ext cx="764953" cy="369332"/>
          </a:xfrm>
          <a:prstGeom prst="rect">
            <a:avLst/>
          </a:prstGeom>
          <a:noFill/>
        </p:spPr>
        <p:txBody>
          <a:bodyPr wrap="none" rtlCol="0">
            <a:spAutoFit/>
          </a:bodyPr>
          <a:lstStyle/>
          <a:p>
            <a:r>
              <a:rPr lang="en-US" altLang="ja-JP" dirty="0" smtClean="0"/>
              <a:t>Grove</a:t>
            </a:r>
            <a:endParaRPr kumimoji="1" lang="ja-JP" altLang="en-US" dirty="0"/>
          </a:p>
        </p:txBody>
      </p:sp>
      <p:sp>
        <p:nvSpPr>
          <p:cNvPr id="7" name="テキスト ボックス 6"/>
          <p:cNvSpPr txBox="1"/>
          <p:nvPr/>
        </p:nvSpPr>
        <p:spPr>
          <a:xfrm>
            <a:off x="323528" y="3793685"/>
            <a:ext cx="1257075" cy="369332"/>
          </a:xfrm>
          <a:prstGeom prst="rect">
            <a:avLst/>
          </a:prstGeom>
          <a:noFill/>
        </p:spPr>
        <p:txBody>
          <a:bodyPr wrap="none" rtlCol="0">
            <a:spAutoFit/>
          </a:bodyPr>
          <a:lstStyle/>
          <a:p>
            <a:r>
              <a:rPr kumimoji="1" lang="ja-JP" altLang="en-US" dirty="0" smtClean="0"/>
              <a:t>マイクロ</a:t>
            </a:r>
            <a:r>
              <a:rPr kumimoji="1" lang="en-US" altLang="ja-JP" dirty="0" smtClean="0"/>
              <a:t>SD</a:t>
            </a:r>
            <a:endParaRPr kumimoji="1" lang="ja-JP" altLang="en-US" dirty="0"/>
          </a:p>
        </p:txBody>
      </p:sp>
      <p:sp>
        <p:nvSpPr>
          <p:cNvPr id="8" name="テキスト ボックス 7"/>
          <p:cNvSpPr txBox="1"/>
          <p:nvPr/>
        </p:nvSpPr>
        <p:spPr>
          <a:xfrm>
            <a:off x="825466" y="4556851"/>
            <a:ext cx="619080" cy="369332"/>
          </a:xfrm>
          <a:prstGeom prst="rect">
            <a:avLst/>
          </a:prstGeom>
          <a:noFill/>
        </p:spPr>
        <p:txBody>
          <a:bodyPr wrap="none" rtlCol="0">
            <a:spAutoFit/>
          </a:bodyPr>
          <a:lstStyle/>
          <a:p>
            <a:r>
              <a:rPr kumimoji="1" lang="en-US" altLang="ja-JP" dirty="0" smtClean="0"/>
              <a:t>RTC</a:t>
            </a:r>
            <a:endParaRPr kumimoji="1" lang="ja-JP" altLang="en-US" dirty="0"/>
          </a:p>
        </p:txBody>
      </p:sp>
      <p:sp>
        <p:nvSpPr>
          <p:cNvPr id="9" name="テキスト ボックス 8"/>
          <p:cNvSpPr txBox="1"/>
          <p:nvPr/>
        </p:nvSpPr>
        <p:spPr>
          <a:xfrm>
            <a:off x="799635" y="5320017"/>
            <a:ext cx="646332" cy="369332"/>
          </a:xfrm>
          <a:prstGeom prst="rect">
            <a:avLst/>
          </a:prstGeom>
          <a:noFill/>
        </p:spPr>
        <p:txBody>
          <a:bodyPr wrap="none" rtlCol="0">
            <a:spAutoFit/>
          </a:bodyPr>
          <a:lstStyle/>
          <a:p>
            <a:r>
              <a:rPr kumimoji="1" lang="ja-JP" altLang="en-US" dirty="0" smtClean="0"/>
              <a:t>本体</a:t>
            </a:r>
            <a:endParaRPr kumimoji="1" lang="ja-JP" altLang="en-US" dirty="0"/>
          </a:p>
        </p:txBody>
      </p:sp>
      <p:sp>
        <p:nvSpPr>
          <p:cNvPr id="10" name="角丸四角形吹き出し 9"/>
          <p:cNvSpPr/>
          <p:nvPr/>
        </p:nvSpPr>
        <p:spPr bwMode="auto">
          <a:xfrm>
            <a:off x="6315452" y="6021288"/>
            <a:ext cx="2599218" cy="509196"/>
          </a:xfrm>
          <a:prstGeom prst="wedgeRoundRectCallout">
            <a:avLst>
              <a:gd name="adj1" fmla="val -10294"/>
              <a:gd name="adj2" fmla="val -105348"/>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sz="12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Mega</a:t>
            </a:r>
            <a:r>
              <a:rPr kumimoji="1" lang="ja-JP" altLang="en-US" sz="12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は消費電力が大きいため，</a:t>
            </a:r>
            <a:endParaRPr kumimoji="1" lang="en-US" altLang="ja-JP" sz="12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endParaRPr>
          </a:p>
          <a:p>
            <a:pPr marL="0" marR="0" indent="0" algn="l" defTabSz="914400" rtl="0" eaLnBrk="1" fontAlgn="ctr" latinLnBrk="0" hangingPunct="1">
              <a:lnSpc>
                <a:spcPct val="100000"/>
              </a:lnSpc>
              <a:spcBef>
                <a:spcPct val="0"/>
              </a:spcBef>
              <a:spcAft>
                <a:spcPct val="0"/>
              </a:spcAft>
              <a:buClrTx/>
              <a:buSzTx/>
              <a:buFontTx/>
              <a:buNone/>
              <a:tabLst/>
            </a:pPr>
            <a:r>
              <a:rPr kumimoji="1" lang="ja-JP" altLang="en-US" sz="1200" b="0" i="0" u="none" strike="noStrike" cap="none" normalizeH="0" baseline="0" dirty="0" smtClean="0">
                <a:ln>
                  <a:noFill/>
                </a:ln>
                <a:solidFill>
                  <a:srgbClr val="000000"/>
                </a:solidFill>
                <a:effectLst/>
                <a:latin typeface="ＭＳ Ｐゴシック" panose="020B0600070205080204" pitchFamily="50" charset="-128"/>
                <a:ea typeface="ＭＳ Ｐゴシック" panose="020B0600070205080204" pitchFamily="50" charset="-128"/>
              </a:rPr>
              <a:t>電池駆動は困難</a:t>
            </a:r>
          </a:p>
        </p:txBody>
      </p:sp>
      <p:sp>
        <p:nvSpPr>
          <p:cNvPr id="11" name="角丸四角形吹き出し 10"/>
          <p:cNvSpPr/>
          <p:nvPr/>
        </p:nvSpPr>
        <p:spPr bwMode="auto">
          <a:xfrm>
            <a:off x="2555776" y="1965455"/>
            <a:ext cx="1296144" cy="929450"/>
          </a:xfrm>
          <a:prstGeom prst="wedgeRoundRectCallout">
            <a:avLst>
              <a:gd name="adj1" fmla="val -60139"/>
              <a:gd name="adj2" fmla="val 73462"/>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1" fontAlgn="ctr" latinLnBrk="0" hangingPunct="1">
              <a:lnSpc>
                <a:spcPct val="100000"/>
              </a:lnSpc>
              <a:spcBef>
                <a:spcPct val="0"/>
              </a:spcBef>
              <a:spcAft>
                <a:spcPct val="0"/>
              </a:spcAft>
              <a:buClrTx/>
              <a:buSzTx/>
              <a:buFontTx/>
              <a:buNone/>
              <a:tabLst/>
            </a:pPr>
            <a:r>
              <a:rPr kumimoji="1" lang="en-US" altLang="ja-JP" sz="1200" b="0" i="0" u="none" strike="noStrike" cap="none" normalizeH="0" baseline="0" dirty="0" smtClean="0">
                <a:ln>
                  <a:noFill/>
                </a:ln>
                <a:solidFill>
                  <a:srgbClr val="000000"/>
                </a:solidFill>
                <a:effectLst/>
              </a:rPr>
              <a:t>3.3V</a:t>
            </a:r>
            <a:r>
              <a:rPr kumimoji="1" lang="ja-JP" altLang="en-US" sz="1200" b="0" i="0" u="none" strike="noStrike" cap="none" normalizeH="0" baseline="0" dirty="0" smtClean="0">
                <a:ln>
                  <a:noFill/>
                </a:ln>
                <a:solidFill>
                  <a:srgbClr val="000000"/>
                </a:solidFill>
                <a:effectLst/>
              </a:rPr>
              <a:t>で動作する</a:t>
            </a:r>
            <a:endParaRPr kumimoji="1" lang="en-US" altLang="ja-JP" sz="1200" b="0" i="0" u="none" strike="noStrike" cap="none" normalizeH="0" baseline="0" dirty="0" smtClean="0">
              <a:ln>
                <a:noFill/>
              </a:ln>
              <a:solidFill>
                <a:srgbClr val="000000"/>
              </a:solidFill>
              <a:effectLst/>
            </a:endParaRPr>
          </a:p>
          <a:p>
            <a:pPr marL="0" marR="0" indent="0" algn="ctr" defTabSz="914400" rtl="0" eaLnBrk="1" fontAlgn="ctr" latinLnBrk="0" hangingPunct="1">
              <a:lnSpc>
                <a:spcPct val="100000"/>
              </a:lnSpc>
              <a:spcBef>
                <a:spcPct val="0"/>
              </a:spcBef>
              <a:spcAft>
                <a:spcPct val="0"/>
              </a:spcAft>
              <a:buClrTx/>
              <a:buSzTx/>
              <a:buFontTx/>
              <a:buNone/>
              <a:tabLst/>
            </a:pPr>
            <a:r>
              <a:rPr lang="en-US" altLang="ja-JP" sz="1200" dirty="0" smtClean="0"/>
              <a:t>Grove</a:t>
            </a:r>
            <a:r>
              <a:rPr lang="ja-JP" altLang="en-US" sz="1200" dirty="0" smtClean="0"/>
              <a:t>のセンサ</a:t>
            </a:r>
            <a:endParaRPr lang="en-US" altLang="ja-JP" sz="1200" dirty="0" smtClean="0"/>
          </a:p>
          <a:p>
            <a:pPr marL="0" marR="0" indent="0" algn="ctr" defTabSz="914400" rtl="0" eaLnBrk="1" fontAlgn="ctr" latinLnBrk="0" hangingPunct="1">
              <a:lnSpc>
                <a:spcPct val="100000"/>
              </a:lnSpc>
              <a:spcBef>
                <a:spcPct val="0"/>
              </a:spcBef>
              <a:spcAft>
                <a:spcPct val="0"/>
              </a:spcAft>
              <a:buClrTx/>
              <a:buSzTx/>
              <a:buFontTx/>
              <a:buNone/>
              <a:tabLst/>
            </a:pPr>
            <a:r>
              <a:rPr lang="ja-JP" altLang="en-US" sz="1200" dirty="0" smtClean="0"/>
              <a:t>モジュールは</a:t>
            </a:r>
            <a:endParaRPr lang="en-US" altLang="ja-JP" sz="1200" dirty="0" smtClean="0"/>
          </a:p>
          <a:p>
            <a:pPr marL="0" marR="0" indent="0" algn="ctr" defTabSz="914400" rtl="0" eaLnBrk="1" fontAlgn="ctr" latinLnBrk="0" hangingPunct="1">
              <a:lnSpc>
                <a:spcPct val="100000"/>
              </a:lnSpc>
              <a:spcBef>
                <a:spcPct val="0"/>
              </a:spcBef>
              <a:spcAft>
                <a:spcPct val="0"/>
              </a:spcAft>
              <a:buClrTx/>
              <a:buSzTx/>
              <a:buFontTx/>
              <a:buNone/>
              <a:tabLst/>
            </a:pPr>
            <a:r>
              <a:rPr kumimoji="1" lang="ja-JP" altLang="en-US" sz="1200" b="0" i="0" u="none" strike="noStrike" cap="none" normalizeH="0" baseline="0" dirty="0">
                <a:ln>
                  <a:noFill/>
                </a:ln>
                <a:solidFill>
                  <a:srgbClr val="000000"/>
                </a:solidFill>
                <a:effectLst/>
              </a:rPr>
              <a:t>ごく少数</a:t>
            </a:r>
            <a:endParaRPr kumimoji="1" lang="ja-JP" altLang="en-US" sz="1200" b="0" i="0" u="none" strike="noStrike" cap="none" normalizeH="0" baseline="0" dirty="0" smtClean="0">
              <a:ln>
                <a:noFill/>
              </a:ln>
              <a:solidFill>
                <a:srgbClr val="000000"/>
              </a:solidFill>
              <a:effectLst/>
            </a:endParaRPr>
          </a:p>
        </p:txBody>
      </p:sp>
      <p:sp>
        <p:nvSpPr>
          <p:cNvPr id="12" name="角丸四角形吹き出し 11"/>
          <p:cNvSpPr/>
          <p:nvPr/>
        </p:nvSpPr>
        <p:spPr bwMode="auto">
          <a:xfrm>
            <a:off x="2483769" y="3393753"/>
            <a:ext cx="1944216" cy="929450"/>
          </a:xfrm>
          <a:prstGeom prst="wedgeRoundRectCallout">
            <a:avLst>
              <a:gd name="adj1" fmla="val 69647"/>
              <a:gd name="adj2" fmla="val -83010"/>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l" defTabSz="914400" rtl="0" eaLnBrk="1" fontAlgn="ctr" latinLnBrk="0" hangingPunct="1">
              <a:lnSpc>
                <a:spcPct val="100000"/>
              </a:lnSpc>
              <a:spcBef>
                <a:spcPct val="0"/>
              </a:spcBef>
              <a:spcAft>
                <a:spcPct val="0"/>
              </a:spcAft>
              <a:buClrTx/>
              <a:buSzTx/>
              <a:buFontTx/>
              <a:buNone/>
              <a:tabLst/>
            </a:pPr>
            <a:r>
              <a:rPr kumimoji="1" lang="en-US" altLang="ja-JP" sz="1200" b="0" i="0" u="none" strike="noStrike" cap="none" normalizeH="0" baseline="0" dirty="0" smtClean="0">
                <a:ln>
                  <a:noFill/>
                </a:ln>
                <a:solidFill>
                  <a:srgbClr val="000000"/>
                </a:solidFill>
                <a:effectLst/>
              </a:rPr>
              <a:t>Kurumi</a:t>
            </a:r>
            <a:r>
              <a:rPr kumimoji="1" lang="ja-JP" altLang="en-US" sz="1200" b="0" i="0" u="none" strike="noStrike" cap="none" normalizeH="0" baseline="0" dirty="0" smtClean="0">
                <a:ln>
                  <a:noFill/>
                </a:ln>
                <a:solidFill>
                  <a:srgbClr val="000000"/>
                </a:solidFill>
                <a:effectLst/>
              </a:rPr>
              <a:t>は</a:t>
            </a:r>
            <a:r>
              <a:rPr lang="en-US" altLang="ja-JP" sz="1200" dirty="0" smtClean="0"/>
              <a:t>Grove</a:t>
            </a:r>
            <a:r>
              <a:rPr lang="ja-JP" altLang="en-US" sz="1200" dirty="0" smtClean="0"/>
              <a:t>シールドを</a:t>
            </a:r>
            <a:endParaRPr lang="en-US" altLang="ja-JP" sz="1200" dirty="0" smtClean="0"/>
          </a:p>
          <a:p>
            <a:pPr marL="0" marR="0" indent="0" algn="l" defTabSz="914400" rtl="0" eaLnBrk="1" fontAlgn="ctr" latinLnBrk="0" hangingPunct="1">
              <a:lnSpc>
                <a:spcPct val="100000"/>
              </a:lnSpc>
              <a:spcBef>
                <a:spcPct val="0"/>
              </a:spcBef>
              <a:spcAft>
                <a:spcPct val="0"/>
              </a:spcAft>
              <a:buClrTx/>
              <a:buSzTx/>
              <a:buFontTx/>
              <a:buNone/>
              <a:tabLst/>
            </a:pPr>
            <a:r>
              <a:rPr kumimoji="1" lang="ja-JP" altLang="en-US" sz="1200" b="0" i="0" u="none" strike="noStrike" cap="none" normalizeH="0" baseline="0" dirty="0" smtClean="0">
                <a:ln>
                  <a:noFill/>
                </a:ln>
                <a:solidFill>
                  <a:srgbClr val="000000"/>
                </a:solidFill>
                <a:effectLst/>
              </a:rPr>
              <a:t>搭載</a:t>
            </a:r>
            <a:r>
              <a:rPr kumimoji="1" lang="ja-JP" altLang="en-US" sz="1200" b="0" i="0" u="none" strike="noStrike" cap="none" normalizeH="0" baseline="0" dirty="0">
                <a:ln>
                  <a:noFill/>
                </a:ln>
                <a:solidFill>
                  <a:srgbClr val="000000"/>
                </a:solidFill>
                <a:effectLst/>
              </a:rPr>
              <a:t>する</a:t>
            </a:r>
            <a:r>
              <a:rPr kumimoji="1" lang="ja-JP" altLang="en-US" sz="1200" b="0" i="0" u="none" strike="noStrike" cap="none" normalizeH="0" baseline="0" dirty="0" smtClean="0">
                <a:ln>
                  <a:noFill/>
                </a:ln>
                <a:solidFill>
                  <a:srgbClr val="000000"/>
                </a:solidFill>
                <a:effectLst/>
              </a:rPr>
              <a:t>と</a:t>
            </a:r>
            <a:r>
              <a:rPr lang="ja-JP" altLang="en-US" sz="1200" dirty="0" smtClean="0"/>
              <a:t>動作しない</a:t>
            </a:r>
            <a:r>
              <a:rPr kumimoji="1" lang="ja-JP" altLang="en-US" sz="1200" b="0" i="0" u="none" strike="noStrike" cap="none" normalizeH="0" baseline="0" dirty="0" smtClean="0">
                <a:ln>
                  <a:noFill/>
                </a:ln>
                <a:solidFill>
                  <a:srgbClr val="000000"/>
                </a:solidFill>
                <a:effectLst/>
              </a:rPr>
              <a:t>ため，</a:t>
            </a:r>
            <a:endParaRPr kumimoji="1" lang="en-US" altLang="ja-JP" sz="1200" b="0" i="0" u="none" strike="noStrike" cap="none" normalizeH="0" baseline="0" dirty="0" smtClean="0">
              <a:ln>
                <a:noFill/>
              </a:ln>
              <a:solidFill>
                <a:srgbClr val="000000"/>
              </a:solidFill>
              <a:effectLst/>
            </a:endParaRPr>
          </a:p>
          <a:p>
            <a:pPr marL="0" marR="0" indent="0" algn="l" defTabSz="914400" rtl="0" eaLnBrk="1" fontAlgn="ctr" latinLnBrk="0" hangingPunct="1">
              <a:lnSpc>
                <a:spcPct val="100000"/>
              </a:lnSpc>
              <a:spcBef>
                <a:spcPct val="0"/>
              </a:spcBef>
              <a:spcAft>
                <a:spcPct val="0"/>
              </a:spcAft>
              <a:buClrTx/>
              <a:buSzTx/>
              <a:buFontTx/>
              <a:buNone/>
              <a:tabLst/>
            </a:pPr>
            <a:r>
              <a:rPr kumimoji="1" lang="ja-JP" altLang="en-US" sz="1200" b="0" i="0" u="none" strike="noStrike" cap="none" normalizeH="0" baseline="0" dirty="0" smtClean="0">
                <a:ln>
                  <a:noFill/>
                </a:ln>
                <a:solidFill>
                  <a:srgbClr val="000000"/>
                </a:solidFill>
                <a:effectLst/>
              </a:rPr>
              <a:t>センサシールドを自作</a:t>
            </a:r>
          </a:p>
        </p:txBody>
      </p:sp>
    </p:spTree>
    <p:extLst>
      <p:ext uri="{BB962C8B-B14F-4D97-AF65-F5344CB8AC3E}">
        <p14:creationId xmlns:p14="http://schemas.microsoft.com/office/powerpoint/2010/main" val="6204173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試作版 </a:t>
            </a:r>
            <a:r>
              <a:rPr kumimoji="1" lang="en-US" altLang="ja-JP" dirty="0" smtClean="0"/>
              <a:t>Arduino Uno</a:t>
            </a:r>
            <a:endParaRPr kumimoji="1" lang="ja-JP" altLang="en-US" dirty="0"/>
          </a:p>
        </p:txBody>
      </p:sp>
      <p:pic>
        <p:nvPicPr>
          <p:cNvPr id="3" name="図 2"/>
          <p:cNvPicPr>
            <a:picLocks noChangeAspect="1"/>
          </p:cNvPicPr>
          <p:nvPr/>
        </p:nvPicPr>
        <p:blipFill rotWithShape="1">
          <a:blip r:embed="rId2" cstate="print">
            <a:extLst>
              <a:ext uri="{28A0092B-C50C-407E-A947-70E740481C1C}">
                <a14:useLocalDpi xmlns:a14="http://schemas.microsoft.com/office/drawing/2010/main" val="0"/>
              </a:ext>
            </a:extLst>
          </a:blip>
          <a:srcRect l="14300" r="24800"/>
          <a:stretch/>
        </p:blipFill>
        <p:spPr>
          <a:xfrm rot="5400000">
            <a:off x="1028204" y="1788220"/>
            <a:ext cx="4176464" cy="3857625"/>
          </a:xfrm>
          <a:prstGeom prst="rect">
            <a:avLst/>
          </a:prstGeom>
        </p:spPr>
      </p:pic>
    </p:spTree>
    <p:extLst>
      <p:ext uri="{BB962C8B-B14F-4D97-AF65-F5344CB8AC3E}">
        <p14:creationId xmlns:p14="http://schemas.microsoft.com/office/powerpoint/2010/main" val="3317426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試作版 </a:t>
            </a:r>
            <a:r>
              <a:rPr lang="en-US" altLang="ja-JP" dirty="0"/>
              <a:t>Arduino </a:t>
            </a:r>
            <a:r>
              <a:rPr lang="en-US" altLang="ja-JP" dirty="0" smtClean="0"/>
              <a:t>Mega</a:t>
            </a:r>
            <a:endParaRPr kumimoji="1" lang="ja-JP" altLang="en-US" dirty="0"/>
          </a:p>
        </p:txBody>
      </p:sp>
      <p:pic>
        <p:nvPicPr>
          <p:cNvPr id="4" name="図 3"/>
          <p:cNvPicPr>
            <a:picLocks noChangeAspect="1"/>
          </p:cNvPicPr>
          <p:nvPr/>
        </p:nvPicPr>
        <p:blipFill rotWithShape="1">
          <a:blip r:embed="rId2" cstate="print">
            <a:extLst>
              <a:ext uri="{28A0092B-C50C-407E-A947-70E740481C1C}">
                <a14:useLocalDpi xmlns:a14="http://schemas.microsoft.com/office/drawing/2010/main" val="0"/>
              </a:ext>
            </a:extLst>
          </a:blip>
          <a:srcRect l="22700" r="14301"/>
          <a:stretch/>
        </p:blipFill>
        <p:spPr>
          <a:xfrm rot="5400000">
            <a:off x="740172" y="1932236"/>
            <a:ext cx="4320480" cy="3857625"/>
          </a:xfrm>
          <a:prstGeom prst="rect">
            <a:avLst/>
          </a:prstGeom>
        </p:spPr>
      </p:pic>
    </p:spTree>
    <p:extLst>
      <p:ext uri="{BB962C8B-B14F-4D97-AF65-F5344CB8AC3E}">
        <p14:creationId xmlns:p14="http://schemas.microsoft.com/office/powerpoint/2010/main" val="3611949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試作版 </a:t>
            </a:r>
            <a:r>
              <a:rPr kumimoji="1" lang="en-US" altLang="ja-JP" dirty="0" smtClean="0"/>
              <a:t>GR-</a:t>
            </a:r>
            <a:r>
              <a:rPr kumimoji="1" lang="en-US" altLang="ja-JP" dirty="0" err="1" smtClean="0"/>
              <a:t>kurumi</a:t>
            </a:r>
            <a:endParaRPr kumimoji="1" lang="ja-JP" altLang="en-US" dirty="0"/>
          </a:p>
        </p:txBody>
      </p:sp>
      <p:pic>
        <p:nvPicPr>
          <p:cNvPr id="3" name="図 2"/>
          <p:cNvPicPr>
            <a:picLocks noChangeAspect="1"/>
          </p:cNvPicPr>
          <p:nvPr/>
        </p:nvPicPr>
        <p:blipFill rotWithShape="1">
          <a:blip r:embed="rId2" cstate="print">
            <a:extLst>
              <a:ext uri="{28A0092B-C50C-407E-A947-70E740481C1C}">
                <a14:useLocalDpi xmlns:a14="http://schemas.microsoft.com/office/drawing/2010/main" val="0"/>
              </a:ext>
            </a:extLst>
          </a:blip>
          <a:srcRect l="24800" r="14300"/>
          <a:stretch/>
        </p:blipFill>
        <p:spPr>
          <a:xfrm rot="5400000">
            <a:off x="452140" y="1932236"/>
            <a:ext cx="4176464" cy="3857625"/>
          </a:xfrm>
          <a:prstGeom prst="rect">
            <a:avLst/>
          </a:prstGeom>
        </p:spPr>
      </p:pic>
      <p:sp>
        <p:nvSpPr>
          <p:cNvPr id="4" name="テキスト ボックス 3"/>
          <p:cNvSpPr txBox="1"/>
          <p:nvPr/>
        </p:nvSpPr>
        <p:spPr>
          <a:xfrm>
            <a:off x="4860032" y="114448"/>
            <a:ext cx="2832827" cy="461665"/>
          </a:xfrm>
          <a:prstGeom prst="rect">
            <a:avLst/>
          </a:prstGeom>
          <a:noFill/>
        </p:spPr>
        <p:txBody>
          <a:bodyPr wrap="none" rtlCol="0">
            <a:spAutoFit/>
          </a:bodyPr>
          <a:lstStyle/>
          <a:p>
            <a:r>
              <a:rPr kumimoji="1" lang="ja-JP" altLang="en-US" sz="2400" dirty="0" smtClean="0">
                <a:solidFill>
                  <a:srgbClr val="FF0000"/>
                </a:solidFill>
              </a:rPr>
              <a:t>去年のロガーを拡張</a:t>
            </a:r>
            <a:endParaRPr kumimoji="1" lang="ja-JP" altLang="en-US" sz="2400" dirty="0">
              <a:solidFill>
                <a:srgbClr val="FF0000"/>
              </a:solidFill>
            </a:endParaRPr>
          </a:p>
        </p:txBody>
      </p:sp>
    </p:spTree>
    <p:extLst>
      <p:ext uri="{BB962C8B-B14F-4D97-AF65-F5344CB8AC3E}">
        <p14:creationId xmlns:p14="http://schemas.microsoft.com/office/powerpoint/2010/main" val="3761578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単純なセンサの場合 </a:t>
            </a:r>
            <a:r>
              <a:rPr kumimoji="1" lang="en-US" altLang="ja-JP" dirty="0" smtClean="0"/>
              <a:t>: </a:t>
            </a:r>
            <a:r>
              <a:rPr kumimoji="1" lang="en-US" altLang="ja-JP" dirty="0" err="1" smtClean="0"/>
              <a:t>Xbee</a:t>
            </a:r>
            <a:r>
              <a:rPr lang="ja-JP" altLang="en-US" dirty="0" smtClean="0"/>
              <a:t>単独</a:t>
            </a:r>
            <a:endParaRPr kumimoji="1" lang="ja-JP" altLang="en-US" dirty="0"/>
          </a:p>
        </p:txBody>
      </p:sp>
      <p:pic>
        <p:nvPicPr>
          <p:cNvPr id="3" name="図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62721" y="980728"/>
            <a:ext cx="4116661" cy="4386006"/>
          </a:xfrm>
          <a:prstGeom prst="rect">
            <a:avLst/>
          </a:prstGeom>
        </p:spPr>
      </p:pic>
      <p:sp>
        <p:nvSpPr>
          <p:cNvPr id="4" name="角丸四角形吹き出し 3"/>
          <p:cNvSpPr/>
          <p:nvPr/>
        </p:nvSpPr>
        <p:spPr bwMode="auto">
          <a:xfrm>
            <a:off x="1403648" y="3249526"/>
            <a:ext cx="2232248" cy="1080120"/>
          </a:xfrm>
          <a:prstGeom prst="wedgeRoundRectCallout">
            <a:avLst>
              <a:gd name="adj1" fmla="val 61182"/>
              <a:gd name="adj2" fmla="val -125220"/>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r>
              <a:rPr lang="ja-JP" altLang="en-US" dirty="0" smtClean="0"/>
              <a:t>信号レベルの</a:t>
            </a:r>
            <a:endParaRPr lang="en-US" altLang="ja-JP" dirty="0" smtClean="0"/>
          </a:p>
          <a:p>
            <a:r>
              <a:rPr lang="ja-JP" altLang="en-US" dirty="0" smtClean="0"/>
              <a:t>変換や測定範囲を</a:t>
            </a:r>
            <a:endParaRPr lang="en-US" altLang="ja-JP" dirty="0" smtClean="0"/>
          </a:p>
          <a:p>
            <a:r>
              <a:rPr lang="ja-JP" altLang="en-US" dirty="0" smtClean="0"/>
              <a:t>増幅する回路が必要</a:t>
            </a:r>
            <a:endParaRPr lang="en-US" altLang="ja-JP" dirty="0" smtClean="0"/>
          </a:p>
        </p:txBody>
      </p:sp>
      <p:sp>
        <p:nvSpPr>
          <p:cNvPr id="5" name="角丸四角形吹き出し 4"/>
          <p:cNvSpPr/>
          <p:nvPr/>
        </p:nvSpPr>
        <p:spPr bwMode="auto">
          <a:xfrm>
            <a:off x="430473" y="1532707"/>
            <a:ext cx="2232248" cy="1296144"/>
          </a:xfrm>
          <a:prstGeom prst="wedgeRoundRectCallout">
            <a:avLst>
              <a:gd name="adj1" fmla="val 70796"/>
              <a:gd name="adj2" fmla="val -32356"/>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r>
              <a:rPr lang="ja-JP" altLang="en-US" dirty="0" smtClean="0"/>
              <a:t>アナログセンサや</a:t>
            </a:r>
            <a:endParaRPr lang="en-US" altLang="ja-JP" dirty="0" smtClean="0"/>
          </a:p>
          <a:p>
            <a:r>
              <a:rPr lang="en-US" altLang="ja-JP" dirty="0" smtClean="0"/>
              <a:t>HIGH,LOW</a:t>
            </a:r>
            <a:r>
              <a:rPr lang="ja-JP" altLang="en-US" dirty="0" smtClean="0"/>
              <a:t>出力の</a:t>
            </a:r>
            <a:endParaRPr lang="en-US" altLang="ja-JP" dirty="0" smtClean="0"/>
          </a:p>
          <a:p>
            <a:r>
              <a:rPr lang="ja-JP" altLang="en-US" dirty="0"/>
              <a:t>単純</a:t>
            </a:r>
            <a:r>
              <a:rPr lang="ja-JP" altLang="en-US" dirty="0" smtClean="0"/>
              <a:t>なセンサのみ</a:t>
            </a:r>
            <a:endParaRPr lang="en-US" altLang="ja-JP" dirty="0" smtClean="0"/>
          </a:p>
          <a:p>
            <a:r>
              <a:rPr lang="ja-JP" altLang="en-US" dirty="0" smtClean="0"/>
              <a:t>接続可能</a:t>
            </a:r>
            <a:endParaRPr lang="en-US" altLang="ja-JP" dirty="0" smtClean="0"/>
          </a:p>
        </p:txBody>
      </p:sp>
      <p:sp>
        <p:nvSpPr>
          <p:cNvPr id="6" name="角丸四角形吹き出し 5"/>
          <p:cNvSpPr/>
          <p:nvPr/>
        </p:nvSpPr>
        <p:spPr bwMode="auto">
          <a:xfrm>
            <a:off x="5783703" y="3717032"/>
            <a:ext cx="1800200" cy="1080120"/>
          </a:xfrm>
          <a:prstGeom prst="wedgeRoundRectCallout">
            <a:avLst>
              <a:gd name="adj1" fmla="val -61023"/>
              <a:gd name="adj2" fmla="val -61295"/>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r>
              <a:rPr lang="ja-JP" altLang="en-US" dirty="0" smtClean="0"/>
              <a:t>端末側ソフトの</a:t>
            </a:r>
            <a:endParaRPr lang="en-US" altLang="ja-JP" dirty="0" smtClean="0"/>
          </a:p>
          <a:p>
            <a:r>
              <a:rPr lang="ja-JP" altLang="en-US" dirty="0" smtClean="0"/>
              <a:t>開発は不要</a:t>
            </a:r>
            <a:r>
              <a:rPr lang="en-US" altLang="ja-JP" baseline="30000" dirty="0" smtClean="0"/>
              <a:t>*1</a:t>
            </a:r>
          </a:p>
        </p:txBody>
      </p:sp>
      <p:sp>
        <p:nvSpPr>
          <p:cNvPr id="7" name="テキスト ボックス 6"/>
          <p:cNvSpPr txBox="1"/>
          <p:nvPr/>
        </p:nvSpPr>
        <p:spPr>
          <a:xfrm>
            <a:off x="5220072" y="5843282"/>
            <a:ext cx="3740126" cy="646331"/>
          </a:xfrm>
          <a:prstGeom prst="rect">
            <a:avLst/>
          </a:prstGeom>
          <a:noFill/>
        </p:spPr>
        <p:txBody>
          <a:bodyPr wrap="none" rtlCol="0">
            <a:spAutoFit/>
          </a:bodyPr>
          <a:lstStyle/>
          <a:p>
            <a:pPr algn="l"/>
            <a:r>
              <a:rPr kumimoji="1" lang="en-US" altLang="ja-JP" dirty="0" smtClean="0"/>
              <a:t>*1 : </a:t>
            </a:r>
            <a:r>
              <a:rPr kumimoji="1" lang="ja-JP" altLang="en-US" dirty="0" smtClean="0"/>
              <a:t>ただし，受信サーバ用に</a:t>
            </a:r>
            <a:endParaRPr kumimoji="1" lang="en-US" altLang="ja-JP" dirty="0" smtClean="0"/>
          </a:p>
          <a:p>
            <a:pPr algn="l"/>
            <a:r>
              <a:rPr lang="en-US" altLang="ja-JP" dirty="0"/>
              <a:t> </a:t>
            </a:r>
            <a:r>
              <a:rPr lang="en-US" altLang="ja-JP" dirty="0" smtClean="0"/>
              <a:t>     </a:t>
            </a:r>
            <a:r>
              <a:rPr kumimoji="1" lang="ja-JP" altLang="en-US" dirty="0" smtClean="0"/>
              <a:t>パケット解析ソフトの開発が必要</a:t>
            </a:r>
            <a:endParaRPr kumimoji="1" lang="ja-JP" altLang="en-US" dirty="0"/>
          </a:p>
        </p:txBody>
      </p:sp>
      <p:sp>
        <p:nvSpPr>
          <p:cNvPr id="9" name="角丸四角形吹き出し 8"/>
          <p:cNvSpPr/>
          <p:nvPr/>
        </p:nvSpPr>
        <p:spPr bwMode="auto">
          <a:xfrm>
            <a:off x="6228184" y="1088467"/>
            <a:ext cx="2160240" cy="936104"/>
          </a:xfrm>
          <a:prstGeom prst="wedgeRoundRectCallout">
            <a:avLst>
              <a:gd name="adj1" fmla="val -62079"/>
              <a:gd name="adj2" fmla="val 38114"/>
              <a:gd name="adj3" fmla="val 16667"/>
            </a:avLst>
          </a:pr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p:spPr>
        <p:txBody>
          <a:bodyPr vert="horz" wrap="none" lIns="91440" tIns="45720" rIns="91440" bIns="45720" numCol="1" rtlCol="0" anchor="ctr" anchorCtr="0" compatLnSpc="1">
            <a:prstTxWarp prst="textNoShape">
              <a:avLst/>
            </a:prstTxWarp>
          </a:bodyPr>
          <a:lstStyle/>
          <a:p>
            <a:r>
              <a:rPr lang="ja-JP" altLang="en-US" dirty="0" smtClean="0"/>
              <a:t>常時電流が流れる</a:t>
            </a:r>
            <a:endParaRPr lang="en-US" altLang="ja-JP" dirty="0" smtClean="0"/>
          </a:p>
          <a:p>
            <a:r>
              <a:rPr lang="ja-JP" altLang="en-US" dirty="0" smtClean="0"/>
              <a:t>ため，センサに</a:t>
            </a:r>
            <a:endParaRPr lang="en-US" altLang="ja-JP" dirty="0" smtClean="0"/>
          </a:p>
          <a:p>
            <a:r>
              <a:rPr lang="ja-JP" altLang="en-US" dirty="0" smtClean="0"/>
              <a:t>よっては電力が大</a:t>
            </a:r>
            <a:endParaRPr lang="en-US" altLang="ja-JP" dirty="0" smtClean="0"/>
          </a:p>
        </p:txBody>
      </p:sp>
      <p:sp>
        <p:nvSpPr>
          <p:cNvPr id="8" name="テキスト ボックス 7"/>
          <p:cNvSpPr txBox="1"/>
          <p:nvPr/>
        </p:nvSpPr>
        <p:spPr>
          <a:xfrm>
            <a:off x="45156" y="4659452"/>
            <a:ext cx="3842719" cy="1938992"/>
          </a:xfrm>
          <a:prstGeom prst="rect">
            <a:avLst/>
          </a:prstGeom>
          <a:noFill/>
        </p:spPr>
        <p:txBody>
          <a:bodyPr wrap="none" rtlCol="0">
            <a:spAutoFit/>
          </a:bodyPr>
          <a:lstStyle/>
          <a:p>
            <a:pPr algn="l"/>
            <a:r>
              <a:rPr kumimoji="1" lang="ja-JP" altLang="en-US" sz="2000" dirty="0" smtClean="0">
                <a:solidFill>
                  <a:srgbClr val="FF0000"/>
                </a:solidFill>
              </a:rPr>
              <a:t>信号レベル変換回路の試作や</a:t>
            </a:r>
            <a:endParaRPr kumimoji="1" lang="en-US" altLang="ja-JP" sz="2000" dirty="0" smtClean="0">
              <a:solidFill>
                <a:srgbClr val="FF0000"/>
              </a:solidFill>
            </a:endParaRPr>
          </a:p>
          <a:p>
            <a:pPr algn="l"/>
            <a:r>
              <a:rPr lang="ja-JP" altLang="en-US" sz="2000" dirty="0">
                <a:solidFill>
                  <a:srgbClr val="FF0000"/>
                </a:solidFill>
              </a:rPr>
              <a:t>それ</a:t>
            </a:r>
            <a:r>
              <a:rPr lang="ja-JP" altLang="en-US" sz="2000" dirty="0" smtClean="0">
                <a:solidFill>
                  <a:srgbClr val="FF0000"/>
                </a:solidFill>
              </a:rPr>
              <a:t>を利用して</a:t>
            </a:r>
            <a:r>
              <a:rPr lang="en-US" altLang="ja-JP" sz="2000" dirty="0" smtClean="0">
                <a:solidFill>
                  <a:srgbClr val="FF0000"/>
                </a:solidFill>
              </a:rPr>
              <a:t>Grove</a:t>
            </a:r>
            <a:r>
              <a:rPr lang="ja-JP" altLang="en-US" sz="2000" dirty="0" smtClean="0">
                <a:solidFill>
                  <a:srgbClr val="FF0000"/>
                </a:solidFill>
              </a:rPr>
              <a:t>シールドを</a:t>
            </a:r>
            <a:endParaRPr lang="en-US" altLang="ja-JP" sz="2000" dirty="0" smtClean="0">
              <a:solidFill>
                <a:srgbClr val="FF0000"/>
              </a:solidFill>
            </a:endParaRPr>
          </a:p>
          <a:p>
            <a:pPr algn="l"/>
            <a:r>
              <a:rPr kumimoji="1" lang="ja-JP" altLang="en-US" sz="2000" dirty="0" smtClean="0">
                <a:solidFill>
                  <a:srgbClr val="FF0000"/>
                </a:solidFill>
              </a:rPr>
              <a:t>利用するテスト等は</a:t>
            </a:r>
            <a:r>
              <a:rPr lang="ja-JP" altLang="en-US" sz="2000" dirty="0" smtClean="0">
                <a:solidFill>
                  <a:srgbClr val="FF0000"/>
                </a:solidFill>
              </a:rPr>
              <a:t>今後の課題</a:t>
            </a:r>
            <a:endParaRPr lang="en-US" altLang="ja-JP" sz="2000" dirty="0" smtClean="0">
              <a:solidFill>
                <a:srgbClr val="FF0000"/>
              </a:solidFill>
            </a:endParaRPr>
          </a:p>
          <a:p>
            <a:pPr algn="l"/>
            <a:endParaRPr lang="en-US" altLang="ja-JP" sz="2000" dirty="0" smtClean="0">
              <a:solidFill>
                <a:srgbClr val="FF0000"/>
              </a:solidFill>
            </a:endParaRPr>
          </a:p>
          <a:p>
            <a:pPr algn="l"/>
            <a:r>
              <a:rPr kumimoji="1" lang="ja-JP" altLang="en-US" sz="2000" dirty="0" smtClean="0">
                <a:solidFill>
                  <a:srgbClr val="FF0000"/>
                </a:solidFill>
              </a:rPr>
              <a:t>ブレッドボード</a:t>
            </a:r>
            <a:r>
              <a:rPr lang="en-US" altLang="ja-JP" sz="2000" dirty="0" smtClean="0">
                <a:solidFill>
                  <a:srgbClr val="FF0000"/>
                </a:solidFill>
              </a:rPr>
              <a:t>(Grove</a:t>
            </a:r>
            <a:r>
              <a:rPr lang="ja-JP" altLang="en-US" sz="2000" dirty="0" smtClean="0">
                <a:solidFill>
                  <a:srgbClr val="FF0000"/>
                </a:solidFill>
              </a:rPr>
              <a:t>シールド無し</a:t>
            </a:r>
            <a:r>
              <a:rPr lang="en-US" altLang="ja-JP" sz="2000" dirty="0" smtClean="0">
                <a:solidFill>
                  <a:srgbClr val="FF0000"/>
                </a:solidFill>
              </a:rPr>
              <a:t>)</a:t>
            </a:r>
          </a:p>
          <a:p>
            <a:pPr algn="l"/>
            <a:r>
              <a:rPr kumimoji="1" lang="ja-JP" altLang="en-US" sz="2000" dirty="0" smtClean="0">
                <a:solidFill>
                  <a:srgbClr val="FF0000"/>
                </a:solidFill>
              </a:rPr>
              <a:t>ではテスト済み</a:t>
            </a:r>
            <a:endParaRPr kumimoji="1" lang="ja-JP" altLang="en-US" sz="2000" dirty="0">
              <a:solidFill>
                <a:srgbClr val="FF0000"/>
              </a:solidFill>
            </a:endParaRPr>
          </a:p>
        </p:txBody>
      </p:sp>
    </p:spTree>
    <p:extLst>
      <p:ext uri="{BB962C8B-B14F-4D97-AF65-F5344CB8AC3E}">
        <p14:creationId xmlns:p14="http://schemas.microsoft.com/office/powerpoint/2010/main" val="415656068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DATEFORMAT" val="-1"/>
</p:tagLst>
</file>

<file path=ppt/theme/theme1.xml><?xml version="1.0" encoding="utf-8"?>
<a:theme xmlns:a="http://schemas.openxmlformats.org/drawingml/2006/main" name="F_Tool_2_JA_G">
  <a:themeElements>
    <a:clrScheme name="F_Tool_2_JA_G 1">
      <a:dk1>
        <a:srgbClr val="000000"/>
      </a:dk1>
      <a:lt1>
        <a:srgbClr val="FFFFFF"/>
      </a:lt1>
      <a:dk2>
        <a:srgbClr val="000000"/>
      </a:dk2>
      <a:lt2>
        <a:srgbClr val="B1B1AC"/>
      </a:lt2>
      <a:accent1>
        <a:srgbClr val="F8C6C5"/>
      </a:accent1>
      <a:accent2>
        <a:srgbClr val="B22B30"/>
      </a:accent2>
      <a:accent3>
        <a:srgbClr val="FFFFFF"/>
      </a:accent3>
      <a:accent4>
        <a:srgbClr val="000000"/>
      </a:accent4>
      <a:accent5>
        <a:srgbClr val="FBDFDF"/>
      </a:accent5>
      <a:accent6>
        <a:srgbClr val="A1262A"/>
      </a:accent6>
      <a:hlink>
        <a:srgbClr val="105D9C"/>
      </a:hlink>
      <a:folHlink>
        <a:srgbClr val="4B4595"/>
      </a:folHlink>
    </a:clrScheme>
    <a:fontScheme name="F_Tool_2_JA_G">
      <a:majorFont>
        <a:latin typeface="Arial"/>
        <a:ea typeface="ＭＳ Ｐゴシック"/>
        <a:cs typeface=""/>
      </a:majorFont>
      <a:minorFont>
        <a:latin typeface="Arial"/>
        <a:ea typeface="ＭＳ Ｐゴシック"/>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ctr"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rgbClr val="000000"/>
            </a:solidFill>
            <a:effectLst/>
            <a:latin typeface="ＭＳ Ｐゴシック" panose="020B0600070205080204" pitchFamily="50" charset="-128"/>
            <a:ea typeface="ＭＳ Ｐゴシック" panose="020B0600070205080204" pitchFamily="50" charset="-128"/>
          </a:defRPr>
        </a:defPPr>
      </a:lstStyle>
    </a:spDef>
    <a:lnDef>
      <a:spPr bwMode="auto">
        <a:xfrm>
          <a:off x="0" y="0"/>
          <a:ext cx="1" cy="1"/>
        </a:xfrm>
        <a:custGeom>
          <a:avLst/>
          <a:gdLst/>
          <a:ahLst/>
          <a:cxnLst/>
          <a:rect l="0" t="0" r="0" b="0"/>
          <a:pathLst/>
        </a:custGeom>
        <a:gradFill rotWithShape="0">
          <a:gsLst>
            <a:gs pos="0">
              <a:srgbClr val="FFFFFF"/>
            </a:gs>
            <a:gs pos="100000">
              <a:srgbClr val="CACAC7"/>
            </a:gs>
          </a:gsLst>
          <a:lin ang="5400000" scaled="1"/>
        </a:gradFill>
        <a:ln w="9525" cap="flat" cmpd="sng" algn="ctr">
          <a:solidFill>
            <a:srgbClr val="57564F"/>
          </a:solidFill>
          <a:prstDash val="solid"/>
          <a:round/>
          <a:headEnd type="none" w="med" len="med"/>
          <a:tailEnd type="none" w="med" len="med"/>
        </a:ln>
        <a:effectLst/>
        <a:extLst>
          <a:ext uri="{AF507438-7753-43E0-B8FC-AC1667EBCBE1}">
            <a14:hiddenEffects xmlns:a14="http://schemas.microsoft.com/office/drawing/2010/main">
              <a:effectLst>
                <a:outerShdw dist="53882" dir="2700000" algn="ctr" rotWithShape="0">
                  <a:schemeClr val="bg2">
                    <a:alpha val="50000"/>
                  </a:schemeClr>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1" fontAlgn="ctr" latinLnBrk="0" hangingPunct="1">
          <a:lnSpc>
            <a:spcPct val="100000"/>
          </a:lnSpc>
          <a:spcBef>
            <a:spcPct val="0"/>
          </a:spcBef>
          <a:spcAft>
            <a:spcPct val="0"/>
          </a:spcAft>
          <a:buClrTx/>
          <a:buSzTx/>
          <a:buFontTx/>
          <a:buNone/>
          <a:tabLst/>
          <a:defRPr kumimoji="1" lang="ja-JP" altLang="en-US" sz="1800" b="0" i="0" u="none" strike="noStrike" cap="none" normalizeH="0" baseline="0" smtClean="0">
            <a:ln>
              <a:noFill/>
            </a:ln>
            <a:solidFill>
              <a:srgbClr val="000000"/>
            </a:solidFill>
            <a:effectLst/>
            <a:latin typeface="ＭＳ Ｐゴシック" panose="020B0600070205080204" pitchFamily="50" charset="-128"/>
            <a:ea typeface="ＭＳ Ｐゴシック" panose="020B0600070205080204" pitchFamily="50" charset="-128"/>
          </a:defRPr>
        </a:defPPr>
      </a:lstStyle>
    </a:lnDef>
  </a:objectDefaults>
  <a:extraClrSchemeLst>
    <a:extraClrScheme>
      <a:clrScheme name="F_Tool_2_JA_G 1">
        <a:dk1>
          <a:srgbClr val="000000"/>
        </a:dk1>
        <a:lt1>
          <a:srgbClr val="FFFFFF"/>
        </a:lt1>
        <a:dk2>
          <a:srgbClr val="000000"/>
        </a:dk2>
        <a:lt2>
          <a:srgbClr val="B1B1AC"/>
        </a:lt2>
        <a:accent1>
          <a:srgbClr val="F8C6C5"/>
        </a:accent1>
        <a:accent2>
          <a:srgbClr val="B22B30"/>
        </a:accent2>
        <a:accent3>
          <a:srgbClr val="FFFFFF"/>
        </a:accent3>
        <a:accent4>
          <a:srgbClr val="000000"/>
        </a:accent4>
        <a:accent5>
          <a:srgbClr val="FBDFDF"/>
        </a:accent5>
        <a:accent6>
          <a:srgbClr val="A1262A"/>
        </a:accent6>
        <a:hlink>
          <a:srgbClr val="105D9C"/>
        </a:hlink>
        <a:folHlink>
          <a:srgbClr val="4B4595"/>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プレゼンテーション1" id="{51B12123-A2E8-4A8C-88FF-488AF1561D83}" vid="{30DB31AF-0868-416C-B797-07FA39205970}"/>
    </a:ext>
  </a:extLst>
</a:theme>
</file>

<file path=ppt/theme/theme2.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下書き用</Template>
  <TotalTime>0</TotalTime>
  <Words>345</Words>
  <Application>Microsoft Office PowerPoint</Application>
  <PresentationFormat>画面に合わせる (4:3)</PresentationFormat>
  <Paragraphs>79</Paragraphs>
  <Slides>12</Slides>
  <Notes>1</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12</vt:i4>
      </vt:variant>
    </vt:vector>
  </HeadingPairs>
  <TitlesOfParts>
    <vt:vector size="16" baseType="lpstr">
      <vt:lpstr>ＭＳ Ｐゴシック</vt:lpstr>
      <vt:lpstr>Arial</vt:lpstr>
      <vt:lpstr>Wingdings</vt:lpstr>
      <vt:lpstr>F_Tool_2_JA_G</vt:lpstr>
      <vt:lpstr>無線版　センサ端末</vt:lpstr>
      <vt:lpstr>想定するセンサ端末 : 4種類</vt:lpstr>
      <vt:lpstr>Xbee, Arduino間連携</vt:lpstr>
      <vt:lpstr>試作版 Xbee,Arduino間連携</vt:lpstr>
      <vt:lpstr>Arduino(もしくは互換機)単独</vt:lpstr>
      <vt:lpstr>試作版 Arduino Uno</vt:lpstr>
      <vt:lpstr>試作版 Arduino Mega</vt:lpstr>
      <vt:lpstr>試作版 GR-kurumi</vt:lpstr>
      <vt:lpstr>単純なセンサの場合 : Xbee単独</vt:lpstr>
      <vt:lpstr>複雑な処理が必要な場合 : Arduino連携システム</vt:lpstr>
      <vt:lpstr>試作版 Arduino間連携</vt:lpstr>
      <vt:lpstr>PowerPoint プレゼンテーション</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2016-04-01T15:41:47Z</dcterms:created>
  <dcterms:modified xsi:type="dcterms:W3CDTF">2016-05-27T08:31:40Z</dcterms:modified>
</cp:coreProperties>
</file>

<file path=docProps/thumbnail.jpeg>
</file>